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20" r:id="rId4"/>
  </p:sldMasterIdLst>
  <p:notesMasterIdLst>
    <p:notesMasterId r:id="rId19"/>
  </p:notesMasterIdLst>
  <p:sldIdLst>
    <p:sldId id="1663" r:id="rId5"/>
    <p:sldId id="1652" r:id="rId6"/>
    <p:sldId id="1654" r:id="rId7"/>
    <p:sldId id="1708" r:id="rId8"/>
    <p:sldId id="1713" r:id="rId9"/>
    <p:sldId id="1675" r:id="rId10"/>
    <p:sldId id="271" r:id="rId11"/>
    <p:sldId id="1711" r:id="rId12"/>
    <p:sldId id="1712" r:id="rId13"/>
    <p:sldId id="1710" r:id="rId14"/>
    <p:sldId id="1714" r:id="rId15"/>
    <p:sldId id="1674" r:id="rId16"/>
    <p:sldId id="1715" r:id="rId17"/>
    <p:sldId id="347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skaydiaCove NF" panose="020B0509020204030204" pitchFamily="49" charset="0"/>
      <p:regular r:id="rId24"/>
    </p:embeddedFont>
    <p:embeddedFont>
      <p:font typeface="Raleway" pitchFamily="2" charset="0"/>
      <p:regular r:id="rId25"/>
      <p:bold r:id="rId26"/>
      <p:italic r:id="rId27"/>
      <p:boldItalic r:id="rId28"/>
    </p:embeddedFont>
    <p:embeddedFont>
      <p:font typeface="Segoe UI" panose="020B0502040204020203" pitchFamily="34" charset="0"/>
      <p:regular r:id="rId29"/>
      <p:bold r:id="rId30"/>
      <p:italic r:id="rId31"/>
      <p:boldItalic r:id="rId32"/>
    </p:embeddedFont>
  </p:embeddedFontLst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937"/>
    <a:srgbClr val="3B6E8F"/>
    <a:srgbClr val="572822"/>
    <a:srgbClr val="4A9325"/>
    <a:srgbClr val="F2A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DE006B-2EDE-4646-82ED-6305FCB061A6}" v="106" dt="2021-09-30T12:48:25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213" autoAdjust="0"/>
  </p:normalViewPr>
  <p:slideViewPr>
    <p:cSldViewPr snapToGrid="0">
      <p:cViewPr varScale="1">
        <p:scale>
          <a:sx n="149" d="100"/>
          <a:sy n="149" d="100"/>
        </p:scale>
        <p:origin x="850" y="1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Prüst" userId="3b35d3c8-ffea-4325-b514-a9ee9124045f" providerId="ADAL" clId="{C9DE006B-2EDE-4646-82ED-6305FCB061A6}"/>
    <pc:docChg chg="undo custSel addSld delSld modSld sldOrd">
      <pc:chgData name="Robert Prüst" userId="3b35d3c8-ffea-4325-b514-a9ee9124045f" providerId="ADAL" clId="{C9DE006B-2EDE-4646-82ED-6305FCB061A6}" dt="2021-09-30T13:00:07.380" v="332" actId="47"/>
      <pc:docMkLst>
        <pc:docMk/>
      </pc:docMkLst>
      <pc:sldChg chg="addSp delSp modSp add del mod">
        <pc:chgData name="Robert Prüst" userId="3b35d3c8-ffea-4325-b514-a9ee9124045f" providerId="ADAL" clId="{C9DE006B-2EDE-4646-82ED-6305FCB061A6}" dt="2021-09-30T12:15:36.487" v="234" actId="1076"/>
        <pc:sldMkLst>
          <pc:docMk/>
          <pc:sldMk cId="0" sldId="271"/>
        </pc:sldMkLst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3" creationId="{E061397A-E569-4EFA-AE4D-E0849B846BC4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4" creationId="{A775913E-AB41-4243-A31B-B874A48D63CA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5" creationId="{39EF2023-308C-4B36-A7D4-ED192AD8157A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6" creationId="{79F1CB28-1B25-46D3-A8B3-84B0D0180BB7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7" creationId="{F20AF327-AB74-4D7D-A20D-CE4975B6D876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8" creationId="{F77465A9-9DD7-4344-AC77-DE4DF17F008C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19" creationId="{0DC7D0EC-1C47-40B4-8089-B3B0E34458BE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20" creationId="{B2BB4D53-FFE0-40D1-8210-18B90F20048F}"/>
          </ac:spMkLst>
        </pc:spChg>
        <pc:spChg chg="mod">
          <ac:chgData name="Robert Prüst" userId="3b35d3c8-ffea-4325-b514-a9ee9124045f" providerId="ADAL" clId="{C9DE006B-2EDE-4646-82ED-6305FCB061A6}" dt="2021-09-30T12:13:46.195" v="212" actId="20577"/>
          <ac:spMkLst>
            <pc:docMk/>
            <pc:sldMk cId="0" sldId="271"/>
            <ac:spMk id="27" creationId="{C8502846-0374-4BB4-80E9-64C2BA99E1AD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29" creationId="{49C24B6C-2188-4560-9447-87E26D790926}"/>
          </ac:spMkLst>
        </pc:spChg>
        <pc:spChg chg="del">
          <ac:chgData name="Robert Prüst" userId="3b35d3c8-ffea-4325-b514-a9ee9124045f" providerId="ADAL" clId="{C9DE006B-2EDE-4646-82ED-6305FCB061A6}" dt="2021-09-30T12:13:51.867" v="213" actId="478"/>
          <ac:spMkLst>
            <pc:docMk/>
            <pc:sldMk cId="0" sldId="271"/>
            <ac:spMk id="31" creationId="{C2EFF98F-CC87-425F-896D-09E3F9D7FF96}"/>
          </ac:spMkLst>
        </pc:spChg>
        <pc:picChg chg="add mod">
          <ac:chgData name="Robert Prüst" userId="3b35d3c8-ffea-4325-b514-a9ee9124045f" providerId="ADAL" clId="{C9DE006B-2EDE-4646-82ED-6305FCB061A6}" dt="2021-09-30T12:15:36.487" v="234" actId="1076"/>
          <ac:picMkLst>
            <pc:docMk/>
            <pc:sldMk cId="0" sldId="271"/>
            <ac:picMk id="3" creationId="{66AD8B38-D348-4F05-B222-E52876C2C446}"/>
          </ac:picMkLst>
        </pc:picChg>
        <pc:picChg chg="del">
          <ac:chgData name="Robert Prüst" userId="3b35d3c8-ffea-4325-b514-a9ee9124045f" providerId="ADAL" clId="{C9DE006B-2EDE-4646-82ED-6305FCB061A6}" dt="2021-09-30T12:13:51.867" v="213" actId="478"/>
          <ac:picMkLst>
            <pc:docMk/>
            <pc:sldMk cId="0" sldId="271"/>
            <ac:picMk id="4" creationId="{FFD65EE2-722A-4322-BDF9-ACC1B71E811D}"/>
          </ac:picMkLst>
        </pc:picChg>
        <pc:picChg chg="del">
          <ac:chgData name="Robert Prüst" userId="3b35d3c8-ffea-4325-b514-a9ee9124045f" providerId="ADAL" clId="{C9DE006B-2EDE-4646-82ED-6305FCB061A6}" dt="2021-09-30T12:13:51.867" v="213" actId="478"/>
          <ac:picMkLst>
            <pc:docMk/>
            <pc:sldMk cId="0" sldId="271"/>
            <ac:picMk id="6" creationId="{B18B5AD1-263D-40DD-A24D-BBC13EE464E0}"/>
          </ac:picMkLst>
        </pc:picChg>
        <pc:picChg chg="del">
          <ac:chgData name="Robert Prüst" userId="3b35d3c8-ffea-4325-b514-a9ee9124045f" providerId="ADAL" clId="{C9DE006B-2EDE-4646-82ED-6305FCB061A6}" dt="2021-09-30T12:13:51.867" v="213" actId="478"/>
          <ac:picMkLst>
            <pc:docMk/>
            <pc:sldMk cId="0" sldId="271"/>
            <ac:picMk id="34" creationId="{B5985915-8F33-481B-B332-317788166CA8}"/>
          </ac:picMkLst>
        </pc:picChg>
        <pc:picChg chg="del">
          <ac:chgData name="Robert Prüst" userId="3b35d3c8-ffea-4325-b514-a9ee9124045f" providerId="ADAL" clId="{C9DE006B-2EDE-4646-82ED-6305FCB061A6}" dt="2021-09-30T12:13:51.867" v="213" actId="478"/>
          <ac:picMkLst>
            <pc:docMk/>
            <pc:sldMk cId="0" sldId="271"/>
            <ac:picMk id="36" creationId="{62432FC8-5F2E-4290-B93D-76130D821398}"/>
          </ac:picMkLst>
        </pc:picChg>
        <pc:picChg chg="del">
          <ac:chgData name="Robert Prüst" userId="3b35d3c8-ffea-4325-b514-a9ee9124045f" providerId="ADAL" clId="{C9DE006B-2EDE-4646-82ED-6305FCB061A6}" dt="2021-09-30T12:13:51.867" v="213" actId="478"/>
          <ac:picMkLst>
            <pc:docMk/>
            <pc:sldMk cId="0" sldId="271"/>
            <ac:picMk id="38" creationId="{4529A8F8-C55A-4238-9BEF-22BA5D856973}"/>
          </ac:picMkLst>
        </pc:picChg>
        <pc:picChg chg="mod">
          <ac:chgData name="Robert Prüst" userId="3b35d3c8-ffea-4325-b514-a9ee9124045f" providerId="ADAL" clId="{C9DE006B-2EDE-4646-82ED-6305FCB061A6}" dt="2021-09-30T12:13:57.454" v="222" actId="22"/>
          <ac:picMkLst>
            <pc:docMk/>
            <pc:sldMk cId="0" sldId="271"/>
            <ac:picMk id="4098" creationId="{4A8C3331-5B95-49BF-8436-EDAF32A9A032}"/>
          </ac:picMkLst>
        </pc:picChg>
        <pc:picChg chg="del mod">
          <ac:chgData name="Robert Prüst" userId="3b35d3c8-ffea-4325-b514-a9ee9124045f" providerId="ADAL" clId="{C9DE006B-2EDE-4646-82ED-6305FCB061A6}" dt="2021-09-30T12:14:22.867" v="230" actId="478"/>
          <ac:picMkLst>
            <pc:docMk/>
            <pc:sldMk cId="0" sldId="271"/>
            <ac:picMk id="6146" creationId="{F8502353-6883-483A-9939-98E96108FFC7}"/>
          </ac:picMkLst>
        </pc:picChg>
      </pc:sldChg>
      <pc:sldChg chg="addSp">
        <pc:chgData name="Robert Prüst" userId="3b35d3c8-ffea-4325-b514-a9ee9124045f" providerId="ADAL" clId="{C9DE006B-2EDE-4646-82ED-6305FCB061A6}" dt="2021-09-30T12:14:06.757" v="224"/>
        <pc:sldMkLst>
          <pc:docMk/>
          <pc:sldMk cId="1430988597" sldId="271"/>
        </pc:sldMkLst>
        <pc:picChg chg="add">
          <ac:chgData name="Robert Prüst" userId="3b35d3c8-ffea-4325-b514-a9ee9124045f" providerId="ADAL" clId="{C9DE006B-2EDE-4646-82ED-6305FCB061A6}" dt="2021-09-30T12:14:06.757" v="224"/>
          <ac:picMkLst>
            <pc:docMk/>
            <pc:sldMk cId="1430988597" sldId="271"/>
            <ac:picMk id="6146" creationId="{F8502353-6883-483A-9939-98E96108FFC7}"/>
          </ac:picMkLst>
        </pc:picChg>
      </pc:sldChg>
      <pc:sldChg chg="addSp">
        <pc:chgData name="Robert Prüst" userId="3b35d3c8-ffea-4325-b514-a9ee9124045f" providerId="ADAL" clId="{C9DE006B-2EDE-4646-82ED-6305FCB061A6}" dt="2021-09-30T12:13:52.888" v="214"/>
        <pc:sldMkLst>
          <pc:docMk/>
          <pc:sldMk cId="3711821144" sldId="271"/>
        </pc:sldMkLst>
        <pc:picChg chg="add">
          <ac:chgData name="Robert Prüst" userId="3b35d3c8-ffea-4325-b514-a9ee9124045f" providerId="ADAL" clId="{C9DE006B-2EDE-4646-82ED-6305FCB061A6}" dt="2021-09-30T12:13:52.888" v="214"/>
          <ac:picMkLst>
            <pc:docMk/>
            <pc:sldMk cId="3711821144" sldId="271"/>
            <ac:picMk id="4098" creationId="{4A8C3331-5B95-49BF-8436-EDAF32A9A032}"/>
          </ac:picMkLst>
        </pc:picChg>
      </pc:sldChg>
      <pc:sldChg chg="delSp modSp add del mod delAnim modAnim">
        <pc:chgData name="Robert Prüst" userId="3b35d3c8-ffea-4325-b514-a9ee9124045f" providerId="ADAL" clId="{C9DE006B-2EDE-4646-82ED-6305FCB061A6}" dt="2021-09-30T12:09:28.985" v="179" actId="478"/>
        <pc:sldMkLst>
          <pc:docMk/>
          <pc:sldMk cId="3118282935" sldId="1652"/>
        </pc:sldMkLst>
        <pc:spChg chg="del">
          <ac:chgData name="Robert Prüst" userId="3b35d3c8-ffea-4325-b514-a9ee9124045f" providerId="ADAL" clId="{C9DE006B-2EDE-4646-82ED-6305FCB061A6}" dt="2021-09-30T12:09:28.985" v="179" actId="478"/>
          <ac:spMkLst>
            <pc:docMk/>
            <pc:sldMk cId="3118282935" sldId="1652"/>
            <ac:spMk id="2" creationId="{B5DF3246-D2B0-4DE8-8E06-9E5FB42B7011}"/>
          </ac:spMkLst>
        </pc:spChg>
        <pc:spChg chg="mod">
          <ac:chgData name="Robert Prüst" userId="3b35d3c8-ffea-4325-b514-a9ee9124045f" providerId="ADAL" clId="{C9DE006B-2EDE-4646-82ED-6305FCB061A6}" dt="2021-09-30T11:59:32.442" v="86" actId="20577"/>
          <ac:spMkLst>
            <pc:docMk/>
            <pc:sldMk cId="3118282935" sldId="1652"/>
            <ac:spMk id="5" creationId="{72E2F4F1-1AA9-423B-A8EE-3A7C6F36ED13}"/>
          </ac:spMkLst>
        </pc:spChg>
        <pc:spChg chg="mod">
          <ac:chgData name="Robert Prüst" userId="3b35d3c8-ffea-4325-b514-a9ee9124045f" providerId="ADAL" clId="{C9DE006B-2EDE-4646-82ED-6305FCB061A6}" dt="2021-09-30T11:24:19.505" v="31" actId="20577"/>
          <ac:spMkLst>
            <pc:docMk/>
            <pc:sldMk cId="3118282935" sldId="1652"/>
            <ac:spMk id="6" creationId="{E7905482-6A94-44C8-855E-1507FEC8C295}"/>
          </ac:spMkLst>
        </pc:spChg>
        <pc:picChg chg="mod">
          <ac:chgData name="Robert Prüst" userId="3b35d3c8-ffea-4325-b514-a9ee9124045f" providerId="ADAL" clId="{C9DE006B-2EDE-4646-82ED-6305FCB061A6}" dt="2021-09-30T11:24:15.443" v="25" actId="1076"/>
          <ac:picMkLst>
            <pc:docMk/>
            <pc:sldMk cId="3118282935" sldId="1652"/>
            <ac:picMk id="1026" creationId="{ED29145A-662E-4369-B47F-ACA26232F1A6}"/>
          </ac:picMkLst>
        </pc:picChg>
        <pc:picChg chg="del">
          <ac:chgData name="Robert Prüst" userId="3b35d3c8-ffea-4325-b514-a9ee9124045f" providerId="ADAL" clId="{C9DE006B-2EDE-4646-82ED-6305FCB061A6}" dt="2021-09-30T11:24:13.097" v="24" actId="478"/>
          <ac:picMkLst>
            <pc:docMk/>
            <pc:sldMk cId="3118282935" sldId="1652"/>
            <ac:picMk id="3074" creationId="{AC9DFB5C-AD1E-463F-AB85-DAFFEA411C1F}"/>
          </ac:picMkLst>
        </pc:picChg>
      </pc:sldChg>
      <pc:sldChg chg="addSp">
        <pc:chgData name="Robert Prüst" userId="3b35d3c8-ffea-4325-b514-a9ee9124045f" providerId="ADAL" clId="{C9DE006B-2EDE-4646-82ED-6305FCB061A6}" dt="2021-09-30T11:24:11" v="20"/>
        <pc:sldMkLst>
          <pc:docMk/>
          <pc:sldMk cId="4211550748" sldId="1652"/>
        </pc:sldMkLst>
        <pc:picChg chg="add">
          <ac:chgData name="Robert Prüst" userId="3b35d3c8-ffea-4325-b514-a9ee9124045f" providerId="ADAL" clId="{C9DE006B-2EDE-4646-82ED-6305FCB061A6}" dt="2021-09-30T11:24:11" v="20"/>
          <ac:picMkLst>
            <pc:docMk/>
            <pc:sldMk cId="4211550748" sldId="1652"/>
            <ac:picMk id="1026" creationId="{ED29145A-662E-4369-B47F-ACA26232F1A6}"/>
          </ac:picMkLst>
        </pc:picChg>
      </pc:sldChg>
      <pc:sldChg chg="addSp delSp modSp mod delAnim">
        <pc:chgData name="Robert Prüst" userId="3b35d3c8-ffea-4325-b514-a9ee9124045f" providerId="ADAL" clId="{C9DE006B-2EDE-4646-82ED-6305FCB061A6}" dt="2021-09-30T12:03:34.973" v="122" actId="14100"/>
        <pc:sldMkLst>
          <pc:docMk/>
          <pc:sldMk cId="4113431497" sldId="1654"/>
        </pc:sldMkLst>
        <pc:spChg chg="del mod">
          <ac:chgData name="Robert Prüst" userId="3b35d3c8-ffea-4325-b514-a9ee9124045f" providerId="ADAL" clId="{C9DE006B-2EDE-4646-82ED-6305FCB061A6}" dt="2021-09-30T11:59:45.948" v="100" actId="478"/>
          <ac:spMkLst>
            <pc:docMk/>
            <pc:sldMk cId="4113431497" sldId="1654"/>
            <ac:spMk id="2" creationId="{0441F194-2D15-49D7-B04F-1EB8176701E6}"/>
          </ac:spMkLst>
        </pc:spChg>
        <pc:spChg chg="del">
          <ac:chgData name="Robert Prüst" userId="3b35d3c8-ffea-4325-b514-a9ee9124045f" providerId="ADAL" clId="{C9DE006B-2EDE-4646-82ED-6305FCB061A6}" dt="2021-09-30T11:59:48.852" v="102" actId="478"/>
          <ac:spMkLst>
            <pc:docMk/>
            <pc:sldMk cId="4113431497" sldId="1654"/>
            <ac:spMk id="3" creationId="{9EC2D1A7-3088-41CF-ABD8-0E0078F5209A}"/>
          </ac:spMkLst>
        </pc:spChg>
        <pc:spChg chg="mod">
          <ac:chgData name="Robert Prüst" userId="3b35d3c8-ffea-4325-b514-a9ee9124045f" providerId="ADAL" clId="{C9DE006B-2EDE-4646-82ED-6305FCB061A6}" dt="2021-09-30T11:59:40.517" v="98" actId="20577"/>
          <ac:spMkLst>
            <pc:docMk/>
            <pc:sldMk cId="4113431497" sldId="1654"/>
            <ac:spMk id="4" creationId="{099BE077-CDC3-405E-979B-B8926A0DA823}"/>
          </ac:spMkLst>
        </pc:spChg>
        <pc:spChg chg="add del mod">
          <ac:chgData name="Robert Prüst" userId="3b35d3c8-ffea-4325-b514-a9ee9124045f" providerId="ADAL" clId="{C9DE006B-2EDE-4646-82ED-6305FCB061A6}" dt="2021-09-30T11:59:47.856" v="101" actId="478"/>
          <ac:spMkLst>
            <pc:docMk/>
            <pc:sldMk cId="4113431497" sldId="1654"/>
            <ac:spMk id="7" creationId="{4C2B52F8-D197-4BC3-A475-10DB2A096F3A}"/>
          </ac:spMkLst>
        </pc:spChg>
        <pc:spChg chg="del">
          <ac:chgData name="Robert Prüst" userId="3b35d3c8-ffea-4325-b514-a9ee9124045f" providerId="ADAL" clId="{C9DE006B-2EDE-4646-82ED-6305FCB061A6}" dt="2021-09-30T11:59:49.883" v="103" actId="478"/>
          <ac:spMkLst>
            <pc:docMk/>
            <pc:sldMk cId="4113431497" sldId="1654"/>
            <ac:spMk id="9" creationId="{E008A991-4407-4A7C-9924-C1930429FB41}"/>
          </ac:spMkLst>
        </pc:spChg>
        <pc:spChg chg="add del mod">
          <ac:chgData name="Robert Prüst" userId="3b35d3c8-ffea-4325-b514-a9ee9124045f" providerId="ADAL" clId="{C9DE006B-2EDE-4646-82ED-6305FCB061A6}" dt="2021-09-30T11:59:52.192" v="104" actId="478"/>
          <ac:spMkLst>
            <pc:docMk/>
            <pc:sldMk cId="4113431497" sldId="1654"/>
            <ac:spMk id="12" creationId="{BB0988C2-5AEF-4A4A-9EBA-A286F6227005}"/>
          </ac:spMkLst>
        </pc:spChg>
        <pc:spChg chg="add del mod">
          <ac:chgData name="Robert Prüst" userId="3b35d3c8-ffea-4325-b514-a9ee9124045f" providerId="ADAL" clId="{C9DE006B-2EDE-4646-82ED-6305FCB061A6}" dt="2021-09-30T11:59:52.888" v="105" actId="478"/>
          <ac:spMkLst>
            <pc:docMk/>
            <pc:sldMk cId="4113431497" sldId="1654"/>
            <ac:spMk id="14" creationId="{3A259DB0-48F9-4EA2-97CB-389595AE2C85}"/>
          </ac:spMkLst>
        </pc:spChg>
        <pc:picChg chg="del">
          <ac:chgData name="Robert Prüst" userId="3b35d3c8-ffea-4325-b514-a9ee9124045f" providerId="ADAL" clId="{C9DE006B-2EDE-4646-82ED-6305FCB061A6}" dt="2021-09-30T11:59:54.986" v="106" actId="478"/>
          <ac:picMkLst>
            <pc:docMk/>
            <pc:sldMk cId="4113431497" sldId="1654"/>
            <ac:picMk id="6" creationId="{C0552CAD-86C3-46B5-89B1-38FC9816FAB5}"/>
          </ac:picMkLst>
        </pc:picChg>
        <pc:picChg chg="del">
          <ac:chgData name="Robert Prüst" userId="3b35d3c8-ffea-4325-b514-a9ee9124045f" providerId="ADAL" clId="{C9DE006B-2EDE-4646-82ED-6305FCB061A6}" dt="2021-09-30T11:59:54.986" v="106" actId="478"/>
          <ac:picMkLst>
            <pc:docMk/>
            <pc:sldMk cId="4113431497" sldId="1654"/>
            <ac:picMk id="8" creationId="{77429E59-1985-4DC8-BC17-58A6865CE5D1}"/>
          </ac:picMkLst>
        </pc:picChg>
        <pc:picChg chg="del">
          <ac:chgData name="Robert Prüst" userId="3b35d3c8-ffea-4325-b514-a9ee9124045f" providerId="ADAL" clId="{C9DE006B-2EDE-4646-82ED-6305FCB061A6}" dt="2021-09-30T11:59:54.986" v="106" actId="478"/>
          <ac:picMkLst>
            <pc:docMk/>
            <pc:sldMk cId="4113431497" sldId="1654"/>
            <ac:picMk id="11" creationId="{1C5AB995-F613-498E-B83F-AF7F42DE61D4}"/>
          </ac:picMkLst>
        </pc:picChg>
        <pc:picChg chg="add del mod">
          <ac:chgData name="Robert Prüst" userId="3b35d3c8-ffea-4325-b514-a9ee9124045f" providerId="ADAL" clId="{C9DE006B-2EDE-4646-82ED-6305FCB061A6}" dt="2021-09-30T12:01:20.327" v="112" actId="478"/>
          <ac:picMkLst>
            <pc:docMk/>
            <pc:sldMk cId="4113431497" sldId="1654"/>
            <ac:picMk id="16" creationId="{A09FD2A3-3DAC-42F9-A949-98BE4A8A3C8D}"/>
          </ac:picMkLst>
        </pc:picChg>
        <pc:picChg chg="add del mod">
          <ac:chgData name="Robert Prüst" userId="3b35d3c8-ffea-4325-b514-a9ee9124045f" providerId="ADAL" clId="{C9DE006B-2EDE-4646-82ED-6305FCB061A6}" dt="2021-09-30T12:03:13.485" v="117" actId="478"/>
          <ac:picMkLst>
            <pc:docMk/>
            <pc:sldMk cId="4113431497" sldId="1654"/>
            <ac:picMk id="18" creationId="{88290073-D423-4DDD-B931-176C39C7BAB2}"/>
          </ac:picMkLst>
        </pc:picChg>
        <pc:picChg chg="add mod">
          <ac:chgData name="Robert Prüst" userId="3b35d3c8-ffea-4325-b514-a9ee9124045f" providerId="ADAL" clId="{C9DE006B-2EDE-4646-82ED-6305FCB061A6}" dt="2021-09-30T12:03:19.935" v="119" actId="1076"/>
          <ac:picMkLst>
            <pc:docMk/>
            <pc:sldMk cId="4113431497" sldId="1654"/>
            <ac:picMk id="20" creationId="{6F5BE4F4-1E67-401A-9904-35678519535A}"/>
          </ac:picMkLst>
        </pc:picChg>
        <pc:picChg chg="add mod">
          <ac:chgData name="Robert Prüst" userId="3b35d3c8-ffea-4325-b514-a9ee9124045f" providerId="ADAL" clId="{C9DE006B-2EDE-4646-82ED-6305FCB061A6}" dt="2021-09-30T12:03:34.973" v="122" actId="14100"/>
          <ac:picMkLst>
            <pc:docMk/>
            <pc:sldMk cId="4113431497" sldId="1654"/>
            <ac:picMk id="22" creationId="{046D67AD-86B5-4B1B-94DC-14D1EC6C901B}"/>
          </ac:picMkLst>
        </pc:picChg>
      </pc:sldChg>
      <pc:sldChg chg="modSp mod">
        <pc:chgData name="Robert Prüst" userId="3b35d3c8-ffea-4325-b514-a9ee9124045f" providerId="ADAL" clId="{C9DE006B-2EDE-4646-82ED-6305FCB061A6}" dt="2021-09-30T11:17:06.575" v="19" actId="20577"/>
        <pc:sldMkLst>
          <pc:docMk/>
          <pc:sldMk cId="718462920" sldId="1663"/>
        </pc:sldMkLst>
        <pc:spChg chg="mod">
          <ac:chgData name="Robert Prüst" userId="3b35d3c8-ffea-4325-b514-a9ee9124045f" providerId="ADAL" clId="{C9DE006B-2EDE-4646-82ED-6305FCB061A6}" dt="2021-09-30T11:17:06.575" v="19" actId="20577"/>
          <ac:spMkLst>
            <pc:docMk/>
            <pc:sldMk cId="718462920" sldId="1663"/>
            <ac:spMk id="9" creationId="{D7649AD6-95C6-49E9-A9C6-23E23FC06B5E}"/>
          </ac:spMkLst>
        </pc:spChg>
      </pc:sldChg>
      <pc:sldChg chg="addSp delSp modSp add del mod delAnim">
        <pc:chgData name="Robert Prüst" userId="3b35d3c8-ffea-4325-b514-a9ee9124045f" providerId="ADAL" clId="{C9DE006B-2EDE-4646-82ED-6305FCB061A6}" dt="2021-09-30T12:51:30.743" v="323" actId="1076"/>
        <pc:sldMkLst>
          <pc:docMk/>
          <pc:sldMk cId="1094194025" sldId="1674"/>
        </pc:sldMkLst>
        <pc:spChg chg="add del mod">
          <ac:chgData name="Robert Prüst" userId="3b35d3c8-ffea-4325-b514-a9ee9124045f" providerId="ADAL" clId="{C9DE006B-2EDE-4646-82ED-6305FCB061A6}" dt="2021-09-30T12:50:23.955" v="317" actId="478"/>
          <ac:spMkLst>
            <pc:docMk/>
            <pc:sldMk cId="1094194025" sldId="1674"/>
            <ac:spMk id="5" creationId="{2D153A83-82DF-46CC-A2F6-CE2DE070009C}"/>
          </ac:spMkLst>
        </pc:spChg>
        <pc:spChg chg="mod">
          <ac:chgData name="Robert Prüst" userId="3b35d3c8-ffea-4325-b514-a9ee9124045f" providerId="ADAL" clId="{C9DE006B-2EDE-4646-82ED-6305FCB061A6}" dt="2021-09-30T12:22:43.972" v="305" actId="20577"/>
          <ac:spMkLst>
            <pc:docMk/>
            <pc:sldMk cId="1094194025" sldId="1674"/>
            <ac:spMk id="6" creationId="{C8573D89-3C1A-4B1E-AD70-1E5578A09517}"/>
          </ac:spMkLst>
        </pc:spChg>
        <pc:spChg chg="mod">
          <ac:chgData name="Robert Prüst" userId="3b35d3c8-ffea-4325-b514-a9ee9124045f" providerId="ADAL" clId="{C9DE006B-2EDE-4646-82ED-6305FCB061A6}" dt="2021-09-30T12:48:38.038" v="314" actId="14100"/>
          <ac:spMkLst>
            <pc:docMk/>
            <pc:sldMk cId="1094194025" sldId="1674"/>
            <ac:spMk id="10" creationId="{27402D56-EC0B-4422-8B4E-24EC9FC5C50D}"/>
          </ac:spMkLst>
        </pc:spChg>
        <pc:picChg chg="del">
          <ac:chgData name="Robert Prüst" userId="3b35d3c8-ffea-4325-b514-a9ee9124045f" providerId="ADAL" clId="{C9DE006B-2EDE-4646-82ED-6305FCB061A6}" dt="2021-09-30T12:50:21.948" v="316" actId="478"/>
          <ac:picMkLst>
            <pc:docMk/>
            <pc:sldMk cId="1094194025" sldId="1674"/>
            <ac:picMk id="4" creationId="{60398508-2D3E-4D9C-8621-59F4A38576DF}"/>
          </ac:picMkLst>
        </pc:picChg>
        <pc:picChg chg="add del mod">
          <ac:chgData name="Robert Prüst" userId="3b35d3c8-ffea-4325-b514-a9ee9124045f" providerId="ADAL" clId="{C9DE006B-2EDE-4646-82ED-6305FCB061A6}" dt="2021-09-30T12:51:24.216" v="320" actId="478"/>
          <ac:picMkLst>
            <pc:docMk/>
            <pc:sldMk cId="1094194025" sldId="1674"/>
            <ac:picMk id="8" creationId="{6BED0E21-76FA-4E2F-89E2-5358E1EC1F70}"/>
          </ac:picMkLst>
        </pc:picChg>
        <pc:picChg chg="del">
          <ac:chgData name="Robert Prüst" userId="3b35d3c8-ffea-4325-b514-a9ee9124045f" providerId="ADAL" clId="{C9DE006B-2EDE-4646-82ED-6305FCB061A6}" dt="2021-09-30T12:50:20.323" v="315" actId="478"/>
          <ac:picMkLst>
            <pc:docMk/>
            <pc:sldMk cId="1094194025" sldId="1674"/>
            <ac:picMk id="9" creationId="{9A23E937-CE6F-409E-B319-7731B802A1E7}"/>
          </ac:picMkLst>
        </pc:picChg>
        <pc:picChg chg="add mod">
          <ac:chgData name="Robert Prüst" userId="3b35d3c8-ffea-4325-b514-a9ee9124045f" providerId="ADAL" clId="{C9DE006B-2EDE-4646-82ED-6305FCB061A6}" dt="2021-09-30T12:51:30.743" v="323" actId="1076"/>
          <ac:picMkLst>
            <pc:docMk/>
            <pc:sldMk cId="1094194025" sldId="1674"/>
            <ac:picMk id="12" creationId="{24FF509C-9A69-448E-A930-A98A8161F9F7}"/>
          </ac:picMkLst>
        </pc:picChg>
        <pc:picChg chg="mod">
          <ac:chgData name="Robert Prüst" userId="3b35d3c8-ffea-4325-b514-a9ee9124045f" providerId="ADAL" clId="{C9DE006B-2EDE-4646-82ED-6305FCB061A6}" dt="2021-09-30T12:13:57.454" v="222" actId="22"/>
          <ac:picMkLst>
            <pc:docMk/>
            <pc:sldMk cId="1094194025" sldId="1674"/>
            <ac:picMk id="5122" creationId="{B9908750-27D5-4ABB-837A-0AEA6A209282}"/>
          </ac:picMkLst>
        </pc:picChg>
      </pc:sldChg>
      <pc:sldChg chg="addSp">
        <pc:chgData name="Robert Prüst" userId="3b35d3c8-ffea-4325-b514-a9ee9124045f" providerId="ADAL" clId="{C9DE006B-2EDE-4646-82ED-6305FCB061A6}" dt="2021-09-30T12:13:55.669" v="216"/>
        <pc:sldMkLst>
          <pc:docMk/>
          <pc:sldMk cId="3403591307" sldId="1674"/>
        </pc:sldMkLst>
        <pc:picChg chg="add">
          <ac:chgData name="Robert Prüst" userId="3b35d3c8-ffea-4325-b514-a9ee9124045f" providerId="ADAL" clId="{C9DE006B-2EDE-4646-82ED-6305FCB061A6}" dt="2021-09-30T12:13:55.669" v="216"/>
          <ac:picMkLst>
            <pc:docMk/>
            <pc:sldMk cId="3403591307" sldId="1674"/>
            <ac:picMk id="5122" creationId="{B9908750-27D5-4ABB-837A-0AEA6A209282}"/>
          </ac:picMkLst>
        </pc:picChg>
      </pc:sldChg>
      <pc:sldChg chg="delSp modSp add del mod delAnim">
        <pc:chgData name="Robert Prüst" userId="3b35d3c8-ffea-4325-b514-a9ee9124045f" providerId="ADAL" clId="{C9DE006B-2EDE-4646-82ED-6305FCB061A6}" dt="2021-09-30T12:12:27.598" v="184" actId="1076"/>
        <pc:sldMkLst>
          <pc:docMk/>
          <pc:sldMk cId="1018601615" sldId="1675"/>
        </pc:sldMkLst>
        <pc:spChg chg="mod">
          <ac:chgData name="Robert Prüst" userId="3b35d3c8-ffea-4325-b514-a9ee9124045f" providerId="ADAL" clId="{C9DE006B-2EDE-4646-82ED-6305FCB061A6}" dt="2021-09-30T12:05:52.667" v="150" actId="20577"/>
          <ac:spMkLst>
            <pc:docMk/>
            <pc:sldMk cId="1018601615" sldId="1675"/>
            <ac:spMk id="3" creationId="{4A910F15-39F9-4787-9C0D-0C89F283A679}"/>
          </ac:spMkLst>
        </pc:spChg>
        <pc:spChg chg="del">
          <ac:chgData name="Robert Prüst" userId="3b35d3c8-ffea-4325-b514-a9ee9124045f" providerId="ADAL" clId="{C9DE006B-2EDE-4646-82ED-6305FCB061A6}" dt="2021-09-30T12:06:01.765" v="152" actId="478"/>
          <ac:spMkLst>
            <pc:docMk/>
            <pc:sldMk cId="1018601615" sldId="1675"/>
            <ac:spMk id="4" creationId="{8854D452-E784-4171-AC25-DCB9494240E1}"/>
          </ac:spMkLst>
        </pc:spChg>
        <pc:picChg chg="del">
          <ac:chgData name="Robert Prüst" userId="3b35d3c8-ffea-4325-b514-a9ee9124045f" providerId="ADAL" clId="{C9DE006B-2EDE-4646-82ED-6305FCB061A6}" dt="2021-09-30T12:05:56.228" v="151" actId="478"/>
          <ac:picMkLst>
            <pc:docMk/>
            <pc:sldMk cId="1018601615" sldId="1675"/>
            <ac:picMk id="5" creationId="{F2064D37-EB63-45BC-A9CF-51F2DF50F72D}"/>
          </ac:picMkLst>
        </pc:picChg>
        <pc:picChg chg="mod">
          <ac:chgData name="Robert Prüst" userId="3b35d3c8-ffea-4325-b514-a9ee9124045f" providerId="ADAL" clId="{C9DE006B-2EDE-4646-82ED-6305FCB061A6}" dt="2021-09-30T12:12:27.598" v="184" actId="1076"/>
          <ac:picMkLst>
            <pc:docMk/>
            <pc:sldMk cId="1018601615" sldId="1675"/>
            <ac:picMk id="3074" creationId="{F067DE35-8DA0-4A29-90F0-DC4251BB2E6D}"/>
          </ac:picMkLst>
        </pc:picChg>
      </pc:sldChg>
      <pc:sldChg chg="addSp">
        <pc:chgData name="Robert Prüst" userId="3b35d3c8-ffea-4325-b514-a9ee9124045f" providerId="ADAL" clId="{C9DE006B-2EDE-4646-82ED-6305FCB061A6}" dt="2021-09-30T12:12:20.716" v="180"/>
        <pc:sldMkLst>
          <pc:docMk/>
          <pc:sldMk cId="3873095518" sldId="1675"/>
        </pc:sldMkLst>
        <pc:picChg chg="add">
          <ac:chgData name="Robert Prüst" userId="3b35d3c8-ffea-4325-b514-a9ee9124045f" providerId="ADAL" clId="{C9DE006B-2EDE-4646-82ED-6305FCB061A6}" dt="2021-09-30T12:12:20.716" v="180"/>
          <ac:picMkLst>
            <pc:docMk/>
            <pc:sldMk cId="3873095518" sldId="1675"/>
            <ac:picMk id="3074" creationId="{F067DE35-8DA0-4A29-90F0-DC4251BB2E6D}"/>
          </ac:picMkLst>
        </pc:picChg>
      </pc:sldChg>
      <pc:sldChg chg="del">
        <pc:chgData name="Robert Prüst" userId="3b35d3c8-ffea-4325-b514-a9ee9124045f" providerId="ADAL" clId="{C9DE006B-2EDE-4646-82ED-6305FCB061A6}" dt="2021-09-30T12:19:37.600" v="267" actId="47"/>
        <pc:sldMkLst>
          <pc:docMk/>
          <pc:sldMk cId="1263929338" sldId="1676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500193058" sldId="1680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4215779833" sldId="1681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486127443" sldId="1682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104964347" sldId="1683"/>
        </pc:sldMkLst>
      </pc:sldChg>
      <pc:sldChg chg="del">
        <pc:chgData name="Robert Prüst" userId="3b35d3c8-ffea-4325-b514-a9ee9124045f" providerId="ADAL" clId="{C9DE006B-2EDE-4646-82ED-6305FCB061A6}" dt="2021-09-30T12:59:54.249" v="329" actId="47"/>
        <pc:sldMkLst>
          <pc:docMk/>
          <pc:sldMk cId="3783766723" sldId="1684"/>
        </pc:sldMkLst>
      </pc:sldChg>
      <pc:sldChg chg="del">
        <pc:chgData name="Robert Prüst" userId="3b35d3c8-ffea-4325-b514-a9ee9124045f" providerId="ADAL" clId="{C9DE006B-2EDE-4646-82ED-6305FCB061A6}" dt="2021-09-30T12:59:55.883" v="330" actId="47"/>
        <pc:sldMkLst>
          <pc:docMk/>
          <pc:sldMk cId="1194105623" sldId="1685"/>
        </pc:sldMkLst>
      </pc:sldChg>
      <pc:sldChg chg="del">
        <pc:chgData name="Robert Prüst" userId="3b35d3c8-ffea-4325-b514-a9ee9124045f" providerId="ADAL" clId="{C9DE006B-2EDE-4646-82ED-6305FCB061A6}" dt="2021-09-30T12:59:57.578" v="331" actId="47"/>
        <pc:sldMkLst>
          <pc:docMk/>
          <pc:sldMk cId="1127711294" sldId="1686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836098678" sldId="1687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457671058" sldId="1688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429602310" sldId="1689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427975885" sldId="1690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765741100" sldId="1691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643518959" sldId="1692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107071701" sldId="1693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680723683" sldId="1694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374623345" sldId="1695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447093418" sldId="1696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883760120" sldId="1697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364651133" sldId="1698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493353762" sldId="1699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153652287" sldId="1700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2460269801" sldId="1701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1339749820" sldId="1702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906149773" sldId="1703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49742723" sldId="1704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384200170" sldId="1705"/>
        </pc:sldMkLst>
      </pc:sldChg>
      <pc:sldChg chg="del">
        <pc:chgData name="Robert Prüst" userId="3b35d3c8-ffea-4325-b514-a9ee9124045f" providerId="ADAL" clId="{C9DE006B-2EDE-4646-82ED-6305FCB061A6}" dt="2021-09-30T13:00:07.380" v="332" actId="47"/>
        <pc:sldMkLst>
          <pc:docMk/>
          <pc:sldMk cId="3740082985" sldId="1706"/>
        </pc:sldMkLst>
      </pc:sldChg>
      <pc:sldChg chg="addSp delSp new del mod">
        <pc:chgData name="Robert Prüst" userId="3b35d3c8-ffea-4325-b514-a9ee9124045f" providerId="ADAL" clId="{C9DE006B-2EDE-4646-82ED-6305FCB061A6}" dt="2021-09-30T12:09:07.704" v="178" actId="47"/>
        <pc:sldMkLst>
          <pc:docMk/>
          <pc:sldMk cId="941665565" sldId="1707"/>
        </pc:sldMkLst>
        <pc:spChg chg="del">
          <ac:chgData name="Robert Prüst" userId="3b35d3c8-ffea-4325-b514-a9ee9124045f" providerId="ADAL" clId="{C9DE006B-2EDE-4646-82ED-6305FCB061A6}" dt="2021-09-30T12:05:34.532" v="124" actId="478"/>
          <ac:spMkLst>
            <pc:docMk/>
            <pc:sldMk cId="941665565" sldId="1707"/>
            <ac:spMk id="2" creationId="{51417D69-EFE2-4881-81FD-653384351D61}"/>
          </ac:spMkLst>
        </pc:spChg>
        <pc:spChg chg="del">
          <ac:chgData name="Robert Prüst" userId="3b35d3c8-ffea-4325-b514-a9ee9124045f" providerId="ADAL" clId="{C9DE006B-2EDE-4646-82ED-6305FCB061A6}" dt="2021-09-30T12:05:34.532" v="124" actId="478"/>
          <ac:spMkLst>
            <pc:docMk/>
            <pc:sldMk cId="941665565" sldId="1707"/>
            <ac:spMk id="3" creationId="{8FC636D3-114E-4079-8733-A2DEBD9532C3}"/>
          </ac:spMkLst>
        </pc:spChg>
        <pc:spChg chg="del">
          <ac:chgData name="Robert Prüst" userId="3b35d3c8-ffea-4325-b514-a9ee9124045f" providerId="ADAL" clId="{C9DE006B-2EDE-4646-82ED-6305FCB061A6}" dt="2021-09-30T12:05:34.532" v="124" actId="478"/>
          <ac:spMkLst>
            <pc:docMk/>
            <pc:sldMk cId="941665565" sldId="1707"/>
            <ac:spMk id="4" creationId="{3FC6A6F1-941B-414E-B375-3CEAAFA2E6BE}"/>
          </ac:spMkLst>
        </pc:spChg>
        <pc:spChg chg="del">
          <ac:chgData name="Robert Prüst" userId="3b35d3c8-ffea-4325-b514-a9ee9124045f" providerId="ADAL" clId="{C9DE006B-2EDE-4646-82ED-6305FCB061A6}" dt="2021-09-30T12:05:34.532" v="124" actId="478"/>
          <ac:spMkLst>
            <pc:docMk/>
            <pc:sldMk cId="941665565" sldId="1707"/>
            <ac:spMk id="5" creationId="{159EB57B-E55B-4C9D-9933-F9A679C6EFEB}"/>
          </ac:spMkLst>
        </pc:spChg>
        <pc:picChg chg="add">
          <ac:chgData name="Robert Prüst" userId="3b35d3c8-ffea-4325-b514-a9ee9124045f" providerId="ADAL" clId="{C9DE006B-2EDE-4646-82ED-6305FCB061A6}" dt="2021-09-30T12:05:35.064" v="125" actId="22"/>
          <ac:picMkLst>
            <pc:docMk/>
            <pc:sldMk cId="941665565" sldId="1707"/>
            <ac:picMk id="7" creationId="{48A7397B-057C-4AA3-86C7-F4A8C637D021}"/>
          </ac:picMkLst>
        </pc:picChg>
      </pc:sldChg>
      <pc:sldChg chg="addSp delSp modSp new add del mod">
        <pc:chgData name="Robert Prüst" userId="3b35d3c8-ffea-4325-b514-a9ee9124045f" providerId="ADAL" clId="{C9DE006B-2EDE-4646-82ED-6305FCB061A6}" dt="2021-09-30T12:08:30.913" v="169" actId="1076"/>
        <pc:sldMkLst>
          <pc:docMk/>
          <pc:sldMk cId="3623965883" sldId="1708"/>
        </pc:sldMkLst>
        <pc:spChg chg="del">
          <ac:chgData name="Robert Prüst" userId="3b35d3c8-ffea-4325-b514-a9ee9124045f" providerId="ADAL" clId="{C9DE006B-2EDE-4646-82ED-6305FCB061A6}" dt="2021-09-30T12:07:19.914" v="154" actId="478"/>
          <ac:spMkLst>
            <pc:docMk/>
            <pc:sldMk cId="3623965883" sldId="1708"/>
            <ac:spMk id="2" creationId="{7FBF78DE-83DD-4617-894D-3F75310089C7}"/>
          </ac:spMkLst>
        </pc:spChg>
        <pc:spChg chg="add del mod">
          <ac:chgData name="Robert Prüst" userId="3b35d3c8-ffea-4325-b514-a9ee9124045f" providerId="ADAL" clId="{C9DE006B-2EDE-4646-82ED-6305FCB061A6}" dt="2021-09-30T12:08:24.440" v="166" actId="478"/>
          <ac:spMkLst>
            <pc:docMk/>
            <pc:sldMk cId="3623965883" sldId="1708"/>
            <ac:spMk id="2" creationId="{9CC6F66C-0E5C-4CE8-8B53-9F7B730957DA}"/>
          </ac:spMkLst>
        </pc:spChg>
        <pc:spChg chg="del">
          <ac:chgData name="Robert Prüst" userId="3b35d3c8-ffea-4325-b514-a9ee9124045f" providerId="ADAL" clId="{C9DE006B-2EDE-4646-82ED-6305FCB061A6}" dt="2021-09-30T12:07:19.914" v="154" actId="478"/>
          <ac:spMkLst>
            <pc:docMk/>
            <pc:sldMk cId="3623965883" sldId="1708"/>
            <ac:spMk id="3" creationId="{B4E4AC31-0C02-447F-8F7D-DF4A369BBC70}"/>
          </ac:spMkLst>
        </pc:spChg>
        <pc:spChg chg="del">
          <ac:chgData name="Robert Prüst" userId="3b35d3c8-ffea-4325-b514-a9ee9124045f" providerId="ADAL" clId="{C9DE006B-2EDE-4646-82ED-6305FCB061A6}" dt="2021-09-30T12:07:19.914" v="154" actId="478"/>
          <ac:spMkLst>
            <pc:docMk/>
            <pc:sldMk cId="3623965883" sldId="1708"/>
            <ac:spMk id="4" creationId="{31CB4B55-2379-48C4-A567-0691778AA689}"/>
          </ac:spMkLst>
        </pc:spChg>
        <pc:spChg chg="del">
          <ac:chgData name="Robert Prüst" userId="3b35d3c8-ffea-4325-b514-a9ee9124045f" providerId="ADAL" clId="{C9DE006B-2EDE-4646-82ED-6305FCB061A6}" dt="2021-09-30T12:07:19.914" v="154" actId="478"/>
          <ac:spMkLst>
            <pc:docMk/>
            <pc:sldMk cId="3623965883" sldId="1708"/>
            <ac:spMk id="5" creationId="{3330469B-D121-4467-8838-F3C99CE7E680}"/>
          </ac:spMkLst>
        </pc:spChg>
        <pc:picChg chg="mod">
          <ac:chgData name="Robert Prüst" userId="3b35d3c8-ffea-4325-b514-a9ee9124045f" providerId="ADAL" clId="{C9DE006B-2EDE-4646-82ED-6305FCB061A6}" dt="2021-09-30T12:08:30.913" v="169" actId="1076"/>
          <ac:picMkLst>
            <pc:docMk/>
            <pc:sldMk cId="3623965883" sldId="1708"/>
            <ac:picMk id="2050" creationId="{8D256949-7EAA-45BD-A6A5-14F1293DAEBB}"/>
          </ac:picMkLst>
        </pc:picChg>
      </pc:sldChg>
      <pc:sldChg chg="addSp">
        <pc:chgData name="Robert Prüst" userId="3b35d3c8-ffea-4325-b514-a9ee9124045f" providerId="ADAL" clId="{C9DE006B-2EDE-4646-82ED-6305FCB061A6}" dt="2021-09-30T12:07:20.293" v="155"/>
        <pc:sldMkLst>
          <pc:docMk/>
          <pc:sldMk cId="3797482726" sldId="1708"/>
        </pc:sldMkLst>
        <pc:picChg chg="add">
          <ac:chgData name="Robert Prüst" userId="3b35d3c8-ffea-4325-b514-a9ee9124045f" providerId="ADAL" clId="{C9DE006B-2EDE-4646-82ED-6305FCB061A6}" dt="2021-09-30T12:07:20.293" v="155"/>
          <ac:picMkLst>
            <pc:docMk/>
            <pc:sldMk cId="3797482726" sldId="1708"/>
            <ac:picMk id="2050" creationId="{8D256949-7EAA-45BD-A6A5-14F1293DAEBB}"/>
          </ac:picMkLst>
        </pc:picChg>
      </pc:sldChg>
      <pc:sldChg chg="addSp delSp modSp new del mod">
        <pc:chgData name="Robert Prüst" userId="3b35d3c8-ffea-4325-b514-a9ee9124045f" providerId="ADAL" clId="{C9DE006B-2EDE-4646-82ED-6305FCB061A6}" dt="2021-09-30T12:19:21.019" v="263" actId="47"/>
        <pc:sldMkLst>
          <pc:docMk/>
          <pc:sldMk cId="3891321835" sldId="1709"/>
        </pc:sldMkLst>
        <pc:spChg chg="del">
          <ac:chgData name="Robert Prüst" userId="3b35d3c8-ffea-4325-b514-a9ee9124045f" providerId="ADAL" clId="{C9DE006B-2EDE-4646-82ED-6305FCB061A6}" dt="2021-09-30T12:08:38.392" v="171" actId="478"/>
          <ac:spMkLst>
            <pc:docMk/>
            <pc:sldMk cId="3891321835" sldId="1709"/>
            <ac:spMk id="2" creationId="{6A4DFCE7-1469-4867-80C7-634564DEFB5E}"/>
          </ac:spMkLst>
        </pc:spChg>
        <pc:spChg chg="del">
          <ac:chgData name="Robert Prüst" userId="3b35d3c8-ffea-4325-b514-a9ee9124045f" providerId="ADAL" clId="{C9DE006B-2EDE-4646-82ED-6305FCB061A6}" dt="2021-09-30T12:08:38.392" v="171" actId="478"/>
          <ac:spMkLst>
            <pc:docMk/>
            <pc:sldMk cId="3891321835" sldId="1709"/>
            <ac:spMk id="3" creationId="{25B74269-7719-40F3-BDE8-D59A84025AE4}"/>
          </ac:spMkLst>
        </pc:spChg>
        <pc:spChg chg="del">
          <ac:chgData name="Robert Prüst" userId="3b35d3c8-ffea-4325-b514-a9ee9124045f" providerId="ADAL" clId="{C9DE006B-2EDE-4646-82ED-6305FCB061A6}" dt="2021-09-30T12:08:38.392" v="171" actId="478"/>
          <ac:spMkLst>
            <pc:docMk/>
            <pc:sldMk cId="3891321835" sldId="1709"/>
            <ac:spMk id="4" creationId="{03DA6791-66BE-4EDD-BD2F-D128AD940874}"/>
          </ac:spMkLst>
        </pc:spChg>
        <pc:spChg chg="del">
          <ac:chgData name="Robert Prüst" userId="3b35d3c8-ffea-4325-b514-a9ee9124045f" providerId="ADAL" clId="{C9DE006B-2EDE-4646-82ED-6305FCB061A6}" dt="2021-09-30T12:08:38.392" v="171" actId="478"/>
          <ac:spMkLst>
            <pc:docMk/>
            <pc:sldMk cId="3891321835" sldId="1709"/>
            <ac:spMk id="5" creationId="{D7FDCC7D-E244-44A0-AECA-9D14FD7102EE}"/>
          </ac:spMkLst>
        </pc:spChg>
        <pc:picChg chg="add mod">
          <ac:chgData name="Robert Prüst" userId="3b35d3c8-ffea-4325-b514-a9ee9124045f" providerId="ADAL" clId="{C9DE006B-2EDE-4646-82ED-6305FCB061A6}" dt="2021-09-30T12:08:52.367" v="177" actId="1076"/>
          <ac:picMkLst>
            <pc:docMk/>
            <pc:sldMk cId="3891321835" sldId="1709"/>
            <ac:picMk id="7" creationId="{0073EB69-45CE-439D-B882-D590CA718242}"/>
          </ac:picMkLst>
        </pc:picChg>
      </pc:sldChg>
      <pc:sldChg chg="addSp">
        <pc:chgData name="Robert Prüst" userId="3b35d3c8-ffea-4325-b514-a9ee9124045f" providerId="ADAL" clId="{C9DE006B-2EDE-4646-82ED-6305FCB061A6}" dt="2021-09-30T12:22:17.209" v="288"/>
        <pc:sldMkLst>
          <pc:docMk/>
          <pc:sldMk cId="544840866" sldId="1710"/>
        </pc:sldMkLst>
        <pc:picChg chg="add">
          <ac:chgData name="Robert Prüst" userId="3b35d3c8-ffea-4325-b514-a9ee9124045f" providerId="ADAL" clId="{C9DE006B-2EDE-4646-82ED-6305FCB061A6}" dt="2021-09-30T12:22:17.209" v="288"/>
          <ac:picMkLst>
            <pc:docMk/>
            <pc:sldMk cId="544840866" sldId="1710"/>
            <ac:picMk id="7170" creationId="{74306A2B-579F-4C63-B697-95BD8576CE22}"/>
          </ac:picMkLst>
        </pc:picChg>
      </pc:sldChg>
      <pc:sldChg chg="addSp delSp modSp new add del mod ord modAnim">
        <pc:chgData name="Robert Prüst" userId="3b35d3c8-ffea-4325-b514-a9ee9124045f" providerId="ADAL" clId="{C9DE006B-2EDE-4646-82ED-6305FCB061A6}" dt="2021-09-30T12:22:30.190" v="295" actId="1076"/>
        <pc:sldMkLst>
          <pc:docMk/>
          <pc:sldMk cId="634746168" sldId="1710"/>
        </pc:sldMkLst>
        <pc:spChg chg="add del mod">
          <ac:chgData name="Robert Prüst" userId="3b35d3c8-ffea-4325-b514-a9ee9124045f" providerId="ADAL" clId="{C9DE006B-2EDE-4646-82ED-6305FCB061A6}" dt="2021-09-30T12:21:20.413" v="287" actId="478"/>
          <ac:spMkLst>
            <pc:docMk/>
            <pc:sldMk cId="634746168" sldId="1710"/>
            <ac:spMk id="2" creationId="{5771C0B5-3A99-4CA2-A1DF-D25F9153E503}"/>
          </ac:spMkLst>
        </pc:spChg>
        <pc:spChg chg="add mod">
          <ac:chgData name="Robert Prüst" userId="3b35d3c8-ffea-4325-b514-a9ee9124045f" providerId="ADAL" clId="{C9DE006B-2EDE-4646-82ED-6305FCB061A6}" dt="2021-09-30T12:21:13.988" v="286" actId="20577"/>
          <ac:spMkLst>
            <pc:docMk/>
            <pc:sldMk cId="634746168" sldId="1710"/>
            <ac:spMk id="3" creationId="{9D75569D-1D8F-4EEC-8D2E-46E79EFAF67C}"/>
          </ac:spMkLst>
        </pc:spChg>
        <pc:picChg chg="mod">
          <ac:chgData name="Robert Prüst" userId="3b35d3c8-ffea-4325-b514-a9ee9124045f" providerId="ADAL" clId="{C9DE006B-2EDE-4646-82ED-6305FCB061A6}" dt="2021-09-30T12:22:30.190" v="295" actId="1076"/>
          <ac:picMkLst>
            <pc:docMk/>
            <pc:sldMk cId="634746168" sldId="1710"/>
            <ac:picMk id="7170" creationId="{74306A2B-579F-4C63-B697-95BD8576CE22}"/>
          </ac:picMkLst>
        </pc:picChg>
      </pc:sldChg>
      <pc:sldChg chg="modSp add mod ord">
        <pc:chgData name="Robert Prüst" userId="3b35d3c8-ffea-4325-b514-a9ee9124045f" providerId="ADAL" clId="{C9DE006B-2EDE-4646-82ED-6305FCB061A6}" dt="2021-09-30T12:19:11.565" v="262" actId="1076"/>
        <pc:sldMkLst>
          <pc:docMk/>
          <pc:sldMk cId="3810116282" sldId="1711"/>
        </pc:sldMkLst>
        <pc:picChg chg="mod">
          <ac:chgData name="Robert Prüst" userId="3b35d3c8-ffea-4325-b514-a9ee9124045f" providerId="ADAL" clId="{C9DE006B-2EDE-4646-82ED-6305FCB061A6}" dt="2021-09-30T12:19:11.565" v="262" actId="1076"/>
          <ac:picMkLst>
            <pc:docMk/>
            <pc:sldMk cId="3810116282" sldId="1711"/>
            <ac:picMk id="7" creationId="{0073EB69-45CE-439D-B882-D590CA718242}"/>
          </ac:picMkLst>
        </pc:picChg>
      </pc:sldChg>
      <pc:sldChg chg="addSp delSp modSp new mod">
        <pc:chgData name="Robert Prüst" userId="3b35d3c8-ffea-4325-b514-a9ee9124045f" providerId="ADAL" clId="{C9DE006B-2EDE-4646-82ED-6305FCB061A6}" dt="2021-09-30T12:18:37.367" v="256" actId="1076"/>
        <pc:sldMkLst>
          <pc:docMk/>
          <pc:sldMk cId="3393290398" sldId="1712"/>
        </pc:sldMkLst>
        <pc:spChg chg="del">
          <ac:chgData name="Robert Prüst" userId="3b35d3c8-ffea-4325-b514-a9ee9124045f" providerId="ADAL" clId="{C9DE006B-2EDE-4646-82ED-6305FCB061A6}" dt="2021-09-30T12:17:20.816" v="240" actId="478"/>
          <ac:spMkLst>
            <pc:docMk/>
            <pc:sldMk cId="3393290398" sldId="1712"/>
            <ac:spMk id="2" creationId="{8B694EA6-A270-4717-A657-DB851AEEEE98}"/>
          </ac:spMkLst>
        </pc:spChg>
        <pc:spChg chg="del">
          <ac:chgData name="Robert Prüst" userId="3b35d3c8-ffea-4325-b514-a9ee9124045f" providerId="ADAL" clId="{C9DE006B-2EDE-4646-82ED-6305FCB061A6}" dt="2021-09-30T12:17:20.816" v="240" actId="478"/>
          <ac:spMkLst>
            <pc:docMk/>
            <pc:sldMk cId="3393290398" sldId="1712"/>
            <ac:spMk id="3" creationId="{4129C810-8B42-4D1E-9A99-EE0BC27E31BB}"/>
          </ac:spMkLst>
        </pc:spChg>
        <pc:spChg chg="del">
          <ac:chgData name="Robert Prüst" userId="3b35d3c8-ffea-4325-b514-a9ee9124045f" providerId="ADAL" clId="{C9DE006B-2EDE-4646-82ED-6305FCB061A6}" dt="2021-09-30T12:17:20.816" v="240" actId="478"/>
          <ac:spMkLst>
            <pc:docMk/>
            <pc:sldMk cId="3393290398" sldId="1712"/>
            <ac:spMk id="4" creationId="{1C71908F-6B9E-4971-8955-3A926855E7E3}"/>
          </ac:spMkLst>
        </pc:spChg>
        <pc:spChg chg="del">
          <ac:chgData name="Robert Prüst" userId="3b35d3c8-ffea-4325-b514-a9ee9124045f" providerId="ADAL" clId="{C9DE006B-2EDE-4646-82ED-6305FCB061A6}" dt="2021-09-30T12:17:20.816" v="240" actId="478"/>
          <ac:spMkLst>
            <pc:docMk/>
            <pc:sldMk cId="3393290398" sldId="1712"/>
            <ac:spMk id="5" creationId="{A4112F95-9248-4242-B852-612C3E734AC0}"/>
          </ac:spMkLst>
        </pc:spChg>
        <pc:picChg chg="add mod">
          <ac:chgData name="Robert Prüst" userId="3b35d3c8-ffea-4325-b514-a9ee9124045f" providerId="ADAL" clId="{C9DE006B-2EDE-4646-82ED-6305FCB061A6}" dt="2021-09-30T12:18:37.367" v="256" actId="1076"/>
          <ac:picMkLst>
            <pc:docMk/>
            <pc:sldMk cId="3393290398" sldId="1712"/>
            <ac:picMk id="7" creationId="{2D60A89C-B237-4F23-9AA3-D2E3C85B339C}"/>
          </ac:picMkLst>
        </pc:picChg>
      </pc:sldChg>
      <pc:sldChg chg="add ord">
        <pc:chgData name="Robert Prüst" userId="3b35d3c8-ffea-4325-b514-a9ee9124045f" providerId="ADAL" clId="{C9DE006B-2EDE-4646-82ED-6305FCB061A6}" dt="2021-09-30T12:19:25.303" v="266"/>
        <pc:sldMkLst>
          <pc:docMk/>
          <pc:sldMk cId="3551038658" sldId="1713"/>
        </pc:sldMkLst>
      </pc:sldChg>
      <pc:sldChg chg="addSp delSp modSp new mod">
        <pc:chgData name="Robert Prüst" userId="3b35d3c8-ffea-4325-b514-a9ee9124045f" providerId="ADAL" clId="{C9DE006B-2EDE-4646-82ED-6305FCB061A6}" dt="2021-09-30T12:20:36.006" v="274" actId="1076"/>
        <pc:sldMkLst>
          <pc:docMk/>
          <pc:sldMk cId="400791839" sldId="1714"/>
        </pc:sldMkLst>
        <pc:spChg chg="del">
          <ac:chgData name="Robert Prüst" userId="3b35d3c8-ffea-4325-b514-a9ee9124045f" providerId="ADAL" clId="{C9DE006B-2EDE-4646-82ED-6305FCB061A6}" dt="2021-09-30T12:20:23.037" v="269" actId="478"/>
          <ac:spMkLst>
            <pc:docMk/>
            <pc:sldMk cId="400791839" sldId="1714"/>
            <ac:spMk id="2" creationId="{7E6A15F6-4126-4283-8377-784024F2B8A8}"/>
          </ac:spMkLst>
        </pc:spChg>
        <pc:spChg chg="del">
          <ac:chgData name="Robert Prüst" userId="3b35d3c8-ffea-4325-b514-a9ee9124045f" providerId="ADAL" clId="{C9DE006B-2EDE-4646-82ED-6305FCB061A6}" dt="2021-09-30T12:20:23.037" v="269" actId="478"/>
          <ac:spMkLst>
            <pc:docMk/>
            <pc:sldMk cId="400791839" sldId="1714"/>
            <ac:spMk id="3" creationId="{05F54C97-51F9-4F3E-B70A-A1A66A3E33B4}"/>
          </ac:spMkLst>
        </pc:spChg>
        <pc:spChg chg="del">
          <ac:chgData name="Robert Prüst" userId="3b35d3c8-ffea-4325-b514-a9ee9124045f" providerId="ADAL" clId="{C9DE006B-2EDE-4646-82ED-6305FCB061A6}" dt="2021-09-30T12:20:23.037" v="269" actId="478"/>
          <ac:spMkLst>
            <pc:docMk/>
            <pc:sldMk cId="400791839" sldId="1714"/>
            <ac:spMk id="4" creationId="{D7E72B97-9354-4554-AF58-B8136DA750FA}"/>
          </ac:spMkLst>
        </pc:spChg>
        <pc:spChg chg="del">
          <ac:chgData name="Robert Prüst" userId="3b35d3c8-ffea-4325-b514-a9ee9124045f" providerId="ADAL" clId="{C9DE006B-2EDE-4646-82ED-6305FCB061A6}" dt="2021-09-30T12:20:23.037" v="269" actId="478"/>
          <ac:spMkLst>
            <pc:docMk/>
            <pc:sldMk cId="400791839" sldId="1714"/>
            <ac:spMk id="5" creationId="{19EB0C0A-FAAB-41DF-ADD4-36A1B1309868}"/>
          </ac:spMkLst>
        </pc:spChg>
        <pc:picChg chg="add mod">
          <ac:chgData name="Robert Prüst" userId="3b35d3c8-ffea-4325-b514-a9ee9124045f" providerId="ADAL" clId="{C9DE006B-2EDE-4646-82ED-6305FCB061A6}" dt="2021-09-30T12:20:36.006" v="274" actId="1076"/>
          <ac:picMkLst>
            <pc:docMk/>
            <pc:sldMk cId="400791839" sldId="1714"/>
            <ac:picMk id="7" creationId="{9A27D9B4-63D8-4ADD-A44C-72709B53C8C0}"/>
          </ac:picMkLst>
        </pc:picChg>
      </pc:sldChg>
      <pc:sldChg chg="addSp delSp modSp add mod">
        <pc:chgData name="Robert Prüst" userId="3b35d3c8-ffea-4325-b514-a9ee9124045f" providerId="ADAL" clId="{C9DE006B-2EDE-4646-82ED-6305FCB061A6}" dt="2021-09-30T12:52:06.386" v="328" actId="1076"/>
        <pc:sldMkLst>
          <pc:docMk/>
          <pc:sldMk cId="1871687829" sldId="1715"/>
        </pc:sldMkLst>
        <pc:picChg chg="add mod">
          <ac:chgData name="Robert Prüst" userId="3b35d3c8-ffea-4325-b514-a9ee9124045f" providerId="ADAL" clId="{C9DE006B-2EDE-4646-82ED-6305FCB061A6}" dt="2021-09-30T12:52:06.386" v="328" actId="1076"/>
          <ac:picMkLst>
            <pc:docMk/>
            <pc:sldMk cId="1871687829" sldId="1715"/>
            <ac:picMk id="4" creationId="{141E50BC-DD33-47A1-B9CD-C9A839E37819}"/>
          </ac:picMkLst>
        </pc:picChg>
        <pc:picChg chg="del">
          <ac:chgData name="Robert Prüst" userId="3b35d3c8-ffea-4325-b514-a9ee9124045f" providerId="ADAL" clId="{C9DE006B-2EDE-4646-82ED-6305FCB061A6}" dt="2021-09-30T12:51:46.488" v="325" actId="478"/>
          <ac:picMkLst>
            <pc:docMk/>
            <pc:sldMk cId="1871687829" sldId="1715"/>
            <ac:picMk id="12" creationId="{24FF509C-9A69-448E-A930-A98A8161F9F7}"/>
          </ac:picMkLst>
        </pc:picChg>
      </pc:sldChg>
    </pc:docChg>
  </pc:docChgLst>
  <pc:docChgLst>
    <pc:chgData name="Robert Prüst" userId="3b35d3c8-ffea-4325-b514-a9ee9124045f" providerId="ADAL" clId="{C0F67918-B853-4F52-961C-C8E84032206A}"/>
    <pc:docChg chg="undo redo custSel addSld delSld modSld sldOrd">
      <pc:chgData name="Robert Prüst" userId="3b35d3c8-ffea-4325-b514-a9ee9124045f" providerId="ADAL" clId="{C0F67918-B853-4F52-961C-C8E84032206A}" dt="2021-06-10T13:20:38.402" v="843" actId="6549"/>
      <pc:docMkLst>
        <pc:docMk/>
      </pc:docMkLst>
      <pc:sldChg chg="addSp delSp del mod delAnim modAnim">
        <pc:chgData name="Robert Prüst" userId="3b35d3c8-ffea-4325-b514-a9ee9124045f" providerId="ADAL" clId="{C0F67918-B853-4F52-961C-C8E84032206A}" dt="2021-06-10T08:15:43.762" v="243" actId="47"/>
        <pc:sldMkLst>
          <pc:docMk/>
          <pc:sldMk cId="0" sldId="262"/>
        </pc:sldMkLst>
        <pc:spChg chg="del">
          <ac:chgData name="Robert Prüst" userId="3b35d3c8-ffea-4325-b514-a9ee9124045f" providerId="ADAL" clId="{C0F67918-B853-4F52-961C-C8E84032206A}" dt="2021-06-10T08:09:55.900" v="191" actId="478"/>
          <ac:spMkLst>
            <pc:docMk/>
            <pc:sldMk cId="0" sldId="262"/>
            <ac:spMk id="5" creationId="{06C3C4CD-4D86-442C-9F8C-7C1F0DB2D718}"/>
          </ac:spMkLst>
        </pc:spChg>
        <pc:spChg chg="del">
          <ac:chgData name="Robert Prüst" userId="3b35d3c8-ffea-4325-b514-a9ee9124045f" providerId="ADAL" clId="{C0F67918-B853-4F52-961C-C8E84032206A}" dt="2021-06-10T08:09:53.260" v="190" actId="478"/>
          <ac:spMkLst>
            <pc:docMk/>
            <pc:sldMk cId="0" sldId="262"/>
            <ac:spMk id="6" creationId="{0507D403-8FAE-41C7-AFEE-9B3A78BECBEB}"/>
          </ac:spMkLst>
        </pc:spChg>
        <pc:picChg chg="add">
          <ac:chgData name="Robert Prüst" userId="3b35d3c8-ffea-4325-b514-a9ee9124045f" providerId="ADAL" clId="{C0F67918-B853-4F52-961C-C8E84032206A}" dt="2021-06-10T08:09:57.193" v="192"/>
          <ac:picMkLst>
            <pc:docMk/>
            <pc:sldMk cId="0" sldId="262"/>
            <ac:picMk id="1026" creationId="{53D5287E-85CD-4D82-B85E-8807DF044DE2}"/>
          </ac:picMkLst>
        </pc:picChg>
      </pc:sldChg>
      <pc:sldChg chg="del">
        <pc:chgData name="Robert Prüst" userId="3b35d3c8-ffea-4325-b514-a9ee9124045f" providerId="ADAL" clId="{C0F67918-B853-4F52-961C-C8E84032206A}" dt="2021-06-10T09:58:39.450" v="246" actId="47"/>
        <pc:sldMkLst>
          <pc:docMk/>
          <pc:sldMk cId="0" sldId="264"/>
        </pc:sldMkLst>
      </pc:sldChg>
      <pc:sldChg chg="modSp mod ord">
        <pc:chgData name="Robert Prüst" userId="3b35d3c8-ffea-4325-b514-a9ee9124045f" providerId="ADAL" clId="{C0F67918-B853-4F52-961C-C8E84032206A}" dt="2021-06-10T13:20:38.402" v="843" actId="6549"/>
        <pc:sldMkLst>
          <pc:docMk/>
          <pc:sldMk cId="0" sldId="271"/>
        </pc:sldMkLst>
        <pc:spChg chg="mod">
          <ac:chgData name="Robert Prüst" userId="3b35d3c8-ffea-4325-b514-a9ee9124045f" providerId="ADAL" clId="{C0F67918-B853-4F52-961C-C8E84032206A}" dt="2021-06-10T06:49:48.467" v="28" actId="20577"/>
          <ac:spMkLst>
            <pc:docMk/>
            <pc:sldMk cId="0" sldId="271"/>
            <ac:spMk id="13" creationId="{E061397A-E569-4EFA-AE4D-E0849B846BC4}"/>
          </ac:spMkLst>
        </pc:spChg>
        <pc:spChg chg="mod">
          <ac:chgData name="Robert Prüst" userId="3b35d3c8-ffea-4325-b514-a9ee9124045f" providerId="ADAL" clId="{C0F67918-B853-4F52-961C-C8E84032206A}" dt="2021-06-10T13:20:38.402" v="843" actId="6549"/>
          <ac:spMkLst>
            <pc:docMk/>
            <pc:sldMk cId="0" sldId="271"/>
            <ac:spMk id="20" creationId="{B2BB4D53-FFE0-40D1-8210-18B90F20048F}"/>
          </ac:spMkLst>
        </pc:spChg>
      </pc:sldChg>
      <pc:sldChg chg="del">
        <pc:chgData name="Robert Prüst" userId="3b35d3c8-ffea-4325-b514-a9ee9124045f" providerId="ADAL" clId="{C0F67918-B853-4F52-961C-C8E84032206A}" dt="2021-06-10T09:58:41.555" v="248" actId="47"/>
        <pc:sldMkLst>
          <pc:docMk/>
          <pc:sldMk cId="2636214718" sldId="319"/>
        </pc:sldMkLst>
      </pc:sldChg>
      <pc:sldChg chg="addSp modSp mod ord">
        <pc:chgData name="Robert Prüst" userId="3b35d3c8-ffea-4325-b514-a9ee9124045f" providerId="ADAL" clId="{C0F67918-B853-4F52-961C-C8E84032206A}" dt="2021-06-10T13:09:12.472" v="772"/>
        <pc:sldMkLst>
          <pc:docMk/>
          <pc:sldMk cId="0" sldId="347"/>
        </pc:sldMkLst>
        <pc:spChg chg="mod">
          <ac:chgData name="Robert Prüst" userId="3b35d3c8-ffea-4325-b514-a9ee9124045f" providerId="ADAL" clId="{C0F67918-B853-4F52-961C-C8E84032206A}" dt="2021-06-10T11:43:49.408" v="668" actId="20577"/>
          <ac:spMkLst>
            <pc:docMk/>
            <pc:sldMk cId="0" sldId="347"/>
            <ac:spMk id="3" creationId="{A3C99738-4459-4384-9CA9-D988FA834731}"/>
          </ac:spMkLst>
        </pc:spChg>
        <pc:picChg chg="add mod">
          <ac:chgData name="Robert Prüst" userId="3b35d3c8-ffea-4325-b514-a9ee9124045f" providerId="ADAL" clId="{C0F67918-B853-4F52-961C-C8E84032206A}" dt="2021-06-10T11:44:02.965" v="669"/>
          <ac:picMkLst>
            <pc:docMk/>
            <pc:sldMk cId="0" sldId="347"/>
            <ac:picMk id="4" creationId="{69782469-F71A-4DDE-B4DF-D8FACB67F132}"/>
          </ac:picMkLst>
        </pc:picChg>
      </pc:sldChg>
      <pc:sldChg chg="addSp modSp mod modAnim">
        <pc:chgData name="Robert Prüst" userId="3b35d3c8-ffea-4325-b514-a9ee9124045f" providerId="ADAL" clId="{C0F67918-B853-4F52-961C-C8E84032206A}" dt="2021-06-10T13:15:11.839" v="822" actId="20577"/>
        <pc:sldMkLst>
          <pc:docMk/>
          <pc:sldMk cId="3118282935" sldId="1652"/>
        </pc:sldMkLst>
        <pc:spChg chg="mod">
          <ac:chgData name="Robert Prüst" userId="3b35d3c8-ffea-4325-b514-a9ee9124045f" providerId="ADAL" clId="{C0F67918-B853-4F52-961C-C8E84032206A}" dt="2021-06-10T12:55:18.261" v="750" actId="1076"/>
          <ac:spMkLst>
            <pc:docMk/>
            <pc:sldMk cId="3118282935" sldId="1652"/>
            <ac:spMk id="2" creationId="{B5DF3246-D2B0-4DE8-8E06-9E5FB42B7011}"/>
          </ac:spMkLst>
        </pc:spChg>
        <pc:spChg chg="mod">
          <ac:chgData name="Robert Prüst" userId="3b35d3c8-ffea-4325-b514-a9ee9124045f" providerId="ADAL" clId="{C0F67918-B853-4F52-961C-C8E84032206A}" dt="2021-06-10T13:15:11.839" v="822" actId="20577"/>
          <ac:spMkLst>
            <pc:docMk/>
            <pc:sldMk cId="3118282935" sldId="1652"/>
            <ac:spMk id="5" creationId="{72E2F4F1-1AA9-423B-A8EE-3A7C6F36ED13}"/>
          </ac:spMkLst>
        </pc:spChg>
        <pc:spChg chg="mod">
          <ac:chgData name="Robert Prüst" userId="3b35d3c8-ffea-4325-b514-a9ee9124045f" providerId="ADAL" clId="{C0F67918-B853-4F52-961C-C8E84032206A}" dt="2021-06-10T12:57:23.127" v="755" actId="1076"/>
          <ac:spMkLst>
            <pc:docMk/>
            <pc:sldMk cId="3118282935" sldId="1652"/>
            <ac:spMk id="6" creationId="{E7905482-6A94-44C8-855E-1507FEC8C295}"/>
          </ac:spMkLst>
        </pc:spChg>
        <pc:picChg chg="add mod">
          <ac:chgData name="Robert Prüst" userId="3b35d3c8-ffea-4325-b514-a9ee9124045f" providerId="ADAL" clId="{C0F67918-B853-4F52-961C-C8E84032206A}" dt="2021-06-10T12:57:23.127" v="755" actId="1076"/>
          <ac:picMkLst>
            <pc:docMk/>
            <pc:sldMk cId="3118282935" sldId="1652"/>
            <ac:picMk id="3074" creationId="{AC9DFB5C-AD1E-463F-AB85-DAFFEA411C1F}"/>
          </ac:picMkLst>
        </pc:picChg>
      </pc:sldChg>
      <pc:sldChg chg="modAnim modNotesTx">
        <pc:chgData name="Robert Prüst" userId="3b35d3c8-ffea-4325-b514-a9ee9124045f" providerId="ADAL" clId="{C0F67918-B853-4F52-961C-C8E84032206A}" dt="2021-06-10T13:01:25.716" v="767"/>
        <pc:sldMkLst>
          <pc:docMk/>
          <pc:sldMk cId="4113431497" sldId="1654"/>
        </pc:sldMkLst>
      </pc:sldChg>
      <pc:sldChg chg="del">
        <pc:chgData name="Robert Prüst" userId="3b35d3c8-ffea-4325-b514-a9ee9124045f" providerId="ADAL" clId="{C0F67918-B853-4F52-961C-C8E84032206A}" dt="2021-06-10T11:43:42.909" v="655" actId="47"/>
        <pc:sldMkLst>
          <pc:docMk/>
          <pc:sldMk cId="1296825503" sldId="1659"/>
        </pc:sldMkLst>
      </pc:sldChg>
      <pc:sldChg chg="del">
        <pc:chgData name="Robert Prüst" userId="3b35d3c8-ffea-4325-b514-a9ee9124045f" providerId="ADAL" clId="{C0F67918-B853-4F52-961C-C8E84032206A}" dt="2021-06-10T13:08:54.760" v="770" actId="47"/>
        <pc:sldMkLst>
          <pc:docMk/>
          <pc:sldMk cId="1303794005" sldId="1660"/>
        </pc:sldMkLst>
      </pc:sldChg>
      <pc:sldChg chg="modSp mod">
        <pc:chgData name="Robert Prüst" userId="3b35d3c8-ffea-4325-b514-a9ee9124045f" providerId="ADAL" clId="{C0F67918-B853-4F52-961C-C8E84032206A}" dt="2021-06-10T07:28:51.724" v="61" actId="20577"/>
        <pc:sldMkLst>
          <pc:docMk/>
          <pc:sldMk cId="1094194025" sldId="1674"/>
        </pc:sldMkLst>
        <pc:spChg chg="mod">
          <ac:chgData name="Robert Prüst" userId="3b35d3c8-ffea-4325-b514-a9ee9124045f" providerId="ADAL" clId="{C0F67918-B853-4F52-961C-C8E84032206A}" dt="2021-06-10T07:28:51.724" v="61" actId="20577"/>
          <ac:spMkLst>
            <pc:docMk/>
            <pc:sldMk cId="1094194025" sldId="1674"/>
            <ac:spMk id="6" creationId="{C8573D89-3C1A-4B1E-AD70-1E5578A09517}"/>
          </ac:spMkLst>
        </pc:spChg>
      </pc:sldChg>
      <pc:sldChg chg="addSp modSp mod modAnim">
        <pc:chgData name="Robert Prüst" userId="3b35d3c8-ffea-4325-b514-a9ee9124045f" providerId="ADAL" clId="{C0F67918-B853-4F52-961C-C8E84032206A}" dt="2021-06-10T12:54:43.255" v="747"/>
        <pc:sldMkLst>
          <pc:docMk/>
          <pc:sldMk cId="1018601615" sldId="1675"/>
        </pc:sldMkLst>
        <pc:spChg chg="mod">
          <ac:chgData name="Robert Prüst" userId="3b35d3c8-ffea-4325-b514-a9ee9124045f" providerId="ADAL" clId="{C0F67918-B853-4F52-961C-C8E84032206A}" dt="2021-06-10T12:20:07.531" v="678" actId="20577"/>
          <ac:spMkLst>
            <pc:docMk/>
            <pc:sldMk cId="1018601615" sldId="1675"/>
            <ac:spMk id="2" creationId="{6DA809A1-30A1-46C6-964E-370B94A6F3FC}"/>
          </ac:spMkLst>
        </pc:spChg>
        <pc:spChg chg="add mod">
          <ac:chgData name="Robert Prüst" userId="3b35d3c8-ffea-4325-b514-a9ee9124045f" providerId="ADAL" clId="{C0F67918-B853-4F52-961C-C8E84032206A}" dt="2021-06-10T12:20:40.196" v="740" actId="20577"/>
          <ac:spMkLst>
            <pc:docMk/>
            <pc:sldMk cId="1018601615" sldId="1675"/>
            <ac:spMk id="4" creationId="{8854D452-E784-4171-AC25-DCB9494240E1}"/>
          </ac:spMkLst>
        </pc:spChg>
        <pc:picChg chg="mod">
          <ac:chgData name="Robert Prüst" userId="3b35d3c8-ffea-4325-b514-a9ee9124045f" providerId="ADAL" clId="{C0F67918-B853-4F52-961C-C8E84032206A}" dt="2021-06-10T12:53:57.785" v="741" actId="1076"/>
          <ac:picMkLst>
            <pc:docMk/>
            <pc:sldMk cId="1018601615" sldId="1675"/>
            <ac:picMk id="5" creationId="{F2064D37-EB63-45BC-A9CF-51F2DF50F72D}"/>
          </ac:picMkLst>
        </pc:picChg>
      </pc:sldChg>
      <pc:sldChg chg="addSp delSp modSp mod ord modAnim">
        <pc:chgData name="Robert Prüst" userId="3b35d3c8-ffea-4325-b514-a9ee9124045f" providerId="ADAL" clId="{C0F67918-B853-4F52-961C-C8E84032206A}" dt="2021-06-10T08:15:52.393" v="245"/>
        <pc:sldMkLst>
          <pc:docMk/>
          <pc:sldMk cId="1263929338" sldId="1676"/>
        </pc:sldMkLst>
        <pc:spChg chg="del">
          <ac:chgData name="Robert Prüst" userId="3b35d3c8-ffea-4325-b514-a9ee9124045f" providerId="ADAL" clId="{C0F67918-B853-4F52-961C-C8E84032206A}" dt="2021-06-10T08:10:27.175" v="194" actId="478"/>
          <ac:spMkLst>
            <pc:docMk/>
            <pc:sldMk cId="1263929338" sldId="1676"/>
            <ac:spMk id="13" creationId="{E061397A-E569-4EFA-AE4D-E0849B846BC4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4" creationId="{A775913E-AB41-4243-A31B-B874A48D63CA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5" creationId="{39EF2023-308C-4B36-A7D4-ED192AD8157A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6" creationId="{79F1CB28-1B25-46D3-A8B3-84B0D0180BB7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7" creationId="{F20AF327-AB74-4D7D-A20D-CE4975B6D876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8" creationId="{F77465A9-9DD7-4344-AC77-DE4DF17F008C}"/>
          </ac:spMkLst>
        </pc:spChg>
        <pc:spChg chg="del">
          <ac:chgData name="Robert Prüst" userId="3b35d3c8-ffea-4325-b514-a9ee9124045f" providerId="ADAL" clId="{C0F67918-B853-4F52-961C-C8E84032206A}" dt="2021-06-10T08:10:23.846" v="193" actId="478"/>
          <ac:spMkLst>
            <pc:docMk/>
            <pc:sldMk cId="1263929338" sldId="1676"/>
            <ac:spMk id="19" creationId="{0DC7D0EC-1C47-40B4-8089-B3B0E34458BE}"/>
          </ac:spMkLst>
        </pc:spChg>
        <pc:spChg chg="del">
          <ac:chgData name="Robert Prüst" userId="3b35d3c8-ffea-4325-b514-a9ee9124045f" providerId="ADAL" clId="{C0F67918-B853-4F52-961C-C8E84032206A}" dt="2021-06-10T08:10:27.175" v="194" actId="478"/>
          <ac:spMkLst>
            <pc:docMk/>
            <pc:sldMk cId="1263929338" sldId="1676"/>
            <ac:spMk id="20" creationId="{B2BB4D53-FFE0-40D1-8210-18B90F20048F}"/>
          </ac:spMkLst>
        </pc:spChg>
        <pc:spChg chg="mod">
          <ac:chgData name="Robert Prüst" userId="3b35d3c8-ffea-4325-b514-a9ee9124045f" providerId="ADAL" clId="{C0F67918-B853-4F52-961C-C8E84032206A}" dt="2021-06-10T08:10:58.427" v="237" actId="14100"/>
          <ac:spMkLst>
            <pc:docMk/>
            <pc:sldMk cId="1263929338" sldId="1676"/>
            <ac:spMk id="27" creationId="{C8502846-0374-4BB4-80E9-64C2BA99E1AD}"/>
          </ac:spMkLst>
        </pc:spChg>
        <pc:picChg chg="add mod">
          <ac:chgData name="Robert Prüst" userId="3b35d3c8-ffea-4325-b514-a9ee9124045f" providerId="ADAL" clId="{C0F67918-B853-4F52-961C-C8E84032206A}" dt="2021-06-10T08:13:05.116" v="242" actId="1076"/>
          <ac:picMkLst>
            <pc:docMk/>
            <pc:sldMk cId="1263929338" sldId="1676"/>
            <ac:picMk id="3" creationId="{6BB0A824-A984-49B2-9950-D615DA40131F}"/>
          </ac:picMkLst>
        </pc:picChg>
        <pc:picChg chg="del">
          <ac:chgData name="Robert Prüst" userId="3b35d3c8-ffea-4325-b514-a9ee9124045f" providerId="ADAL" clId="{C0F67918-B853-4F52-961C-C8E84032206A}" dt="2021-06-10T08:10:23.846" v="193" actId="478"/>
          <ac:picMkLst>
            <pc:docMk/>
            <pc:sldMk cId="1263929338" sldId="1676"/>
            <ac:picMk id="4" creationId="{FFD65EE2-722A-4322-BDF9-ACC1B71E811D}"/>
          </ac:picMkLst>
        </pc:picChg>
        <pc:picChg chg="del">
          <ac:chgData name="Robert Prüst" userId="3b35d3c8-ffea-4325-b514-a9ee9124045f" providerId="ADAL" clId="{C0F67918-B853-4F52-961C-C8E84032206A}" dt="2021-06-10T08:10:23.846" v="193" actId="478"/>
          <ac:picMkLst>
            <pc:docMk/>
            <pc:sldMk cId="1263929338" sldId="1676"/>
            <ac:picMk id="6" creationId="{B18B5AD1-263D-40DD-A24D-BBC13EE464E0}"/>
          </ac:picMkLst>
        </pc:picChg>
        <pc:picChg chg="del">
          <ac:chgData name="Robert Prüst" userId="3b35d3c8-ffea-4325-b514-a9ee9124045f" providerId="ADAL" clId="{C0F67918-B853-4F52-961C-C8E84032206A}" dt="2021-06-10T08:10:23.846" v="193" actId="478"/>
          <ac:picMkLst>
            <pc:docMk/>
            <pc:sldMk cId="1263929338" sldId="1676"/>
            <ac:picMk id="34" creationId="{B5985915-8F33-481B-B332-317788166CA8}"/>
          </ac:picMkLst>
        </pc:picChg>
        <pc:picChg chg="del">
          <ac:chgData name="Robert Prüst" userId="3b35d3c8-ffea-4325-b514-a9ee9124045f" providerId="ADAL" clId="{C0F67918-B853-4F52-961C-C8E84032206A}" dt="2021-06-10T08:10:23.846" v="193" actId="478"/>
          <ac:picMkLst>
            <pc:docMk/>
            <pc:sldMk cId="1263929338" sldId="1676"/>
            <ac:picMk id="38" creationId="{4529A8F8-C55A-4238-9BEF-22BA5D856973}"/>
          </ac:picMkLst>
        </pc:picChg>
        <pc:picChg chg="add del mod">
          <ac:chgData name="Robert Prüst" userId="3b35d3c8-ffea-4325-b514-a9ee9124045f" providerId="ADAL" clId="{C0F67918-B853-4F52-961C-C8E84032206A}" dt="2021-06-10T08:13:00.236" v="240" actId="478"/>
          <ac:picMkLst>
            <pc:docMk/>
            <pc:sldMk cId="1263929338" sldId="1676"/>
            <ac:picMk id="2050" creationId="{BCEBF41B-A888-4CF5-8106-17E912C1525D}"/>
          </ac:picMkLst>
        </pc:picChg>
      </pc:sldChg>
      <pc:sldChg chg="del">
        <pc:chgData name="Robert Prüst" userId="3b35d3c8-ffea-4325-b514-a9ee9124045f" providerId="ADAL" clId="{C0F67918-B853-4F52-961C-C8E84032206A}" dt="2021-06-10T09:58:40.278" v="247" actId="47"/>
        <pc:sldMkLst>
          <pc:docMk/>
          <pc:sldMk cId="2334265085" sldId="1677"/>
        </pc:sldMkLst>
      </pc:sldChg>
      <pc:sldChg chg="del">
        <pc:chgData name="Robert Prüst" userId="3b35d3c8-ffea-4325-b514-a9ee9124045f" providerId="ADAL" clId="{C0F67918-B853-4F52-961C-C8E84032206A}" dt="2021-06-10T13:08:50.105" v="768" actId="47"/>
        <pc:sldMkLst>
          <pc:docMk/>
          <pc:sldMk cId="3599034443" sldId="1678"/>
        </pc:sldMkLst>
      </pc:sldChg>
      <pc:sldChg chg="del">
        <pc:chgData name="Robert Prüst" userId="3b35d3c8-ffea-4325-b514-a9ee9124045f" providerId="ADAL" clId="{C0F67918-B853-4F52-961C-C8E84032206A}" dt="2021-06-10T13:08:52.366" v="769" actId="47"/>
        <pc:sldMkLst>
          <pc:docMk/>
          <pc:sldMk cId="2890903985" sldId="1679"/>
        </pc:sldMkLst>
      </pc:sldChg>
      <pc:sldChg chg="addSp delSp modSp new mod ord modNotesTx">
        <pc:chgData name="Robert Prüst" userId="3b35d3c8-ffea-4325-b514-a9ee9124045f" providerId="ADAL" clId="{C0F67918-B853-4F52-961C-C8E84032206A}" dt="2021-06-10T11:22:29.427" v="586"/>
        <pc:sldMkLst>
          <pc:docMk/>
          <pc:sldMk cId="1500193058" sldId="1680"/>
        </pc:sldMkLst>
        <pc:spChg chg="del">
          <ac:chgData name="Robert Prüst" userId="3b35d3c8-ffea-4325-b514-a9ee9124045f" providerId="ADAL" clId="{C0F67918-B853-4F52-961C-C8E84032206A}" dt="2021-06-10T11:02:14.041" v="254" actId="478"/>
          <ac:spMkLst>
            <pc:docMk/>
            <pc:sldMk cId="1500193058" sldId="1680"/>
            <ac:spMk id="2" creationId="{D3150A6B-078A-4992-A4A0-D436229EDB73}"/>
          </ac:spMkLst>
        </pc:spChg>
        <pc:spChg chg="del">
          <ac:chgData name="Robert Prüst" userId="3b35d3c8-ffea-4325-b514-a9ee9124045f" providerId="ADAL" clId="{C0F67918-B853-4F52-961C-C8E84032206A}" dt="2021-06-10T11:02:13.046" v="253" actId="478"/>
          <ac:spMkLst>
            <pc:docMk/>
            <pc:sldMk cId="1500193058" sldId="1680"/>
            <ac:spMk id="3" creationId="{75B4B3AE-33F2-40A0-88B5-BAEFEEDCB781}"/>
          </ac:spMkLst>
        </pc:spChg>
        <pc:picChg chg="add mod">
          <ac:chgData name="Robert Prüst" userId="3b35d3c8-ffea-4325-b514-a9ee9124045f" providerId="ADAL" clId="{C0F67918-B853-4F52-961C-C8E84032206A}" dt="2021-06-10T11:02:17.754" v="256" actId="1076"/>
          <ac:picMkLst>
            <pc:docMk/>
            <pc:sldMk cId="1500193058" sldId="1680"/>
            <ac:picMk id="5" creationId="{C2F43FF1-BCB2-42FF-B8C4-4E68461E4AFD}"/>
          </ac:picMkLst>
        </pc:picChg>
      </pc:sldChg>
      <pc:sldChg chg="addSp delSp modSp new mod ord modNotesTx">
        <pc:chgData name="Robert Prüst" userId="3b35d3c8-ffea-4325-b514-a9ee9124045f" providerId="ADAL" clId="{C0F67918-B853-4F52-961C-C8E84032206A}" dt="2021-06-10T11:22:29.427" v="586"/>
        <pc:sldMkLst>
          <pc:docMk/>
          <pc:sldMk cId="4215779833" sldId="1681"/>
        </pc:sldMkLst>
        <pc:spChg chg="del">
          <ac:chgData name="Robert Prüst" userId="3b35d3c8-ffea-4325-b514-a9ee9124045f" providerId="ADAL" clId="{C0F67918-B853-4F52-961C-C8E84032206A}" dt="2021-06-10T11:02:55.870" v="258" actId="478"/>
          <ac:spMkLst>
            <pc:docMk/>
            <pc:sldMk cId="4215779833" sldId="1681"/>
            <ac:spMk id="2" creationId="{96109888-BCD9-4799-A4C7-5E729D7A5281}"/>
          </ac:spMkLst>
        </pc:spChg>
        <pc:spChg chg="del">
          <ac:chgData name="Robert Prüst" userId="3b35d3c8-ffea-4325-b514-a9ee9124045f" providerId="ADAL" clId="{C0F67918-B853-4F52-961C-C8E84032206A}" dt="2021-06-10T11:02:55.870" v="258" actId="478"/>
          <ac:spMkLst>
            <pc:docMk/>
            <pc:sldMk cId="4215779833" sldId="1681"/>
            <ac:spMk id="3" creationId="{7400C308-A5A1-476D-A671-09D144117018}"/>
          </ac:spMkLst>
        </pc:spChg>
        <pc:picChg chg="add mod">
          <ac:chgData name="Robert Prüst" userId="3b35d3c8-ffea-4325-b514-a9ee9124045f" providerId="ADAL" clId="{C0F67918-B853-4F52-961C-C8E84032206A}" dt="2021-06-10T11:03:15.003" v="261" actId="1076"/>
          <ac:picMkLst>
            <pc:docMk/>
            <pc:sldMk cId="4215779833" sldId="1681"/>
            <ac:picMk id="5" creationId="{7104D66A-4B62-42BA-9386-79FE242B0065}"/>
          </ac:picMkLst>
        </pc:picChg>
      </pc:sldChg>
      <pc:sldChg chg="addSp delSp modSp new mod ord modNotesTx">
        <pc:chgData name="Robert Prüst" userId="3b35d3c8-ffea-4325-b514-a9ee9124045f" providerId="ADAL" clId="{C0F67918-B853-4F52-961C-C8E84032206A}" dt="2021-06-10T11:22:29.427" v="586"/>
        <pc:sldMkLst>
          <pc:docMk/>
          <pc:sldMk cId="3486127443" sldId="1682"/>
        </pc:sldMkLst>
        <pc:spChg chg="del">
          <ac:chgData name="Robert Prüst" userId="3b35d3c8-ffea-4325-b514-a9ee9124045f" providerId="ADAL" clId="{C0F67918-B853-4F52-961C-C8E84032206A}" dt="2021-06-10T11:07:38.573" v="266" actId="478"/>
          <ac:spMkLst>
            <pc:docMk/>
            <pc:sldMk cId="3486127443" sldId="1682"/>
            <ac:spMk id="2" creationId="{ED819A85-9B09-4A7C-AF68-977B34A70342}"/>
          </ac:spMkLst>
        </pc:spChg>
        <pc:spChg chg="del">
          <ac:chgData name="Robert Prüst" userId="3b35d3c8-ffea-4325-b514-a9ee9124045f" providerId="ADAL" clId="{C0F67918-B853-4F52-961C-C8E84032206A}" dt="2021-06-10T11:07:37.106" v="265" actId="478"/>
          <ac:spMkLst>
            <pc:docMk/>
            <pc:sldMk cId="3486127443" sldId="1682"/>
            <ac:spMk id="3" creationId="{B347B8CC-6E8E-465B-B918-EDFED9FC089F}"/>
          </ac:spMkLst>
        </pc:spChg>
        <pc:picChg chg="add mod">
          <ac:chgData name="Robert Prüst" userId="3b35d3c8-ffea-4325-b514-a9ee9124045f" providerId="ADAL" clId="{C0F67918-B853-4F52-961C-C8E84032206A}" dt="2021-06-10T11:07:42.703" v="269" actId="1076"/>
          <ac:picMkLst>
            <pc:docMk/>
            <pc:sldMk cId="3486127443" sldId="1682"/>
            <ac:picMk id="5" creationId="{9CFCE110-9DA5-44F8-9B20-9A84FF09635E}"/>
          </ac:picMkLst>
        </pc:picChg>
      </pc:sldChg>
      <pc:sldChg chg="del">
        <pc:chgData name="Robert Prüst" userId="3b35d3c8-ffea-4325-b514-a9ee9124045f" providerId="ADAL" clId="{C0F67918-B853-4F52-961C-C8E84032206A}" dt="2021-06-10T09:58:44.912" v="249" actId="47"/>
        <pc:sldMkLst>
          <pc:docMk/>
          <pc:sldMk cId="3978214671" sldId="1682"/>
        </pc:sldMkLst>
      </pc:sldChg>
      <pc:sldChg chg="addSp delSp modSp new mod ord modNotesTx">
        <pc:chgData name="Robert Prüst" userId="3b35d3c8-ffea-4325-b514-a9ee9124045f" providerId="ADAL" clId="{C0F67918-B853-4F52-961C-C8E84032206A}" dt="2021-06-10T11:22:29.427" v="586"/>
        <pc:sldMkLst>
          <pc:docMk/>
          <pc:sldMk cId="1104964347" sldId="1683"/>
        </pc:sldMkLst>
        <pc:spChg chg="del">
          <ac:chgData name="Robert Prüst" userId="3b35d3c8-ffea-4325-b514-a9ee9124045f" providerId="ADAL" clId="{C0F67918-B853-4F52-961C-C8E84032206A}" dt="2021-06-10T11:08:28.208" v="271" actId="478"/>
          <ac:spMkLst>
            <pc:docMk/>
            <pc:sldMk cId="1104964347" sldId="1683"/>
            <ac:spMk id="2" creationId="{3FC77012-C1A2-4341-BDD7-F208D0C0E96C}"/>
          </ac:spMkLst>
        </pc:spChg>
        <pc:spChg chg="del">
          <ac:chgData name="Robert Prüst" userId="3b35d3c8-ffea-4325-b514-a9ee9124045f" providerId="ADAL" clId="{C0F67918-B853-4F52-961C-C8E84032206A}" dt="2021-06-10T11:08:28.208" v="271" actId="478"/>
          <ac:spMkLst>
            <pc:docMk/>
            <pc:sldMk cId="1104964347" sldId="1683"/>
            <ac:spMk id="3" creationId="{EFFCA32F-9CC8-48CD-A3AB-2EF707224C99}"/>
          </ac:spMkLst>
        </pc:spChg>
        <pc:picChg chg="add mod">
          <ac:chgData name="Robert Prüst" userId="3b35d3c8-ffea-4325-b514-a9ee9124045f" providerId="ADAL" clId="{C0F67918-B853-4F52-961C-C8E84032206A}" dt="2021-06-10T11:08:35.071" v="274" actId="1076"/>
          <ac:picMkLst>
            <pc:docMk/>
            <pc:sldMk cId="1104964347" sldId="1683"/>
            <ac:picMk id="5" creationId="{A2A94B6C-FE41-416F-B260-828BE2BB8210}"/>
          </ac:picMkLst>
        </pc:picChg>
      </pc:sldChg>
      <pc:sldChg chg="del">
        <pc:chgData name="Robert Prüst" userId="3b35d3c8-ffea-4325-b514-a9ee9124045f" providerId="ADAL" clId="{C0F67918-B853-4F52-961C-C8E84032206A}" dt="2021-06-10T09:58:49.182" v="251" actId="47"/>
        <pc:sldMkLst>
          <pc:docMk/>
          <pc:sldMk cId="3728400809" sldId="1684"/>
        </pc:sldMkLst>
      </pc:sldChg>
      <pc:sldChg chg="addSp delSp modSp new mod ord modNotesTx">
        <pc:chgData name="Robert Prüst" userId="3b35d3c8-ffea-4325-b514-a9ee9124045f" providerId="ADAL" clId="{C0F67918-B853-4F52-961C-C8E84032206A}" dt="2021-06-10T11:35:24.989" v="588"/>
        <pc:sldMkLst>
          <pc:docMk/>
          <pc:sldMk cId="3783766723" sldId="1684"/>
        </pc:sldMkLst>
        <pc:spChg chg="del">
          <ac:chgData name="Robert Prüst" userId="3b35d3c8-ffea-4325-b514-a9ee9124045f" providerId="ADAL" clId="{C0F67918-B853-4F52-961C-C8E84032206A}" dt="2021-06-10T11:10:30.633" v="276" actId="478"/>
          <ac:spMkLst>
            <pc:docMk/>
            <pc:sldMk cId="3783766723" sldId="1684"/>
            <ac:spMk id="2" creationId="{648EE836-6AA5-4863-A35C-C7C1B90C6A28}"/>
          </ac:spMkLst>
        </pc:spChg>
        <pc:spChg chg="del">
          <ac:chgData name="Robert Prüst" userId="3b35d3c8-ffea-4325-b514-a9ee9124045f" providerId="ADAL" clId="{C0F67918-B853-4F52-961C-C8E84032206A}" dt="2021-06-10T11:10:30.633" v="276" actId="478"/>
          <ac:spMkLst>
            <pc:docMk/>
            <pc:sldMk cId="3783766723" sldId="1684"/>
            <ac:spMk id="3" creationId="{098E54EE-D75D-4609-A9E3-36FD0EFE2118}"/>
          </ac:spMkLst>
        </pc:spChg>
        <pc:picChg chg="add mod">
          <ac:chgData name="Robert Prüst" userId="3b35d3c8-ffea-4325-b514-a9ee9124045f" providerId="ADAL" clId="{C0F67918-B853-4F52-961C-C8E84032206A}" dt="2021-06-10T11:10:36.168" v="279" actId="1076"/>
          <ac:picMkLst>
            <pc:docMk/>
            <pc:sldMk cId="3783766723" sldId="1684"/>
            <ac:picMk id="5" creationId="{B11C8250-9DEB-4D7E-9D41-308BE576A16E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14:25.632" v="365" actId="20577"/>
        <pc:sldMkLst>
          <pc:docMk/>
          <pc:sldMk cId="1194105623" sldId="1685"/>
        </pc:sldMkLst>
        <pc:spChg chg="del">
          <ac:chgData name="Robert Prüst" userId="3b35d3c8-ffea-4325-b514-a9ee9124045f" providerId="ADAL" clId="{C0F67918-B853-4F52-961C-C8E84032206A}" dt="2021-06-10T11:11:33.208" v="281" actId="478"/>
          <ac:spMkLst>
            <pc:docMk/>
            <pc:sldMk cId="1194105623" sldId="1685"/>
            <ac:spMk id="2" creationId="{3D28ED9E-1D1C-4BC5-A67D-43A94F4016B6}"/>
          </ac:spMkLst>
        </pc:spChg>
        <pc:spChg chg="del">
          <ac:chgData name="Robert Prüst" userId="3b35d3c8-ffea-4325-b514-a9ee9124045f" providerId="ADAL" clId="{C0F67918-B853-4F52-961C-C8E84032206A}" dt="2021-06-10T11:11:33.208" v="281" actId="478"/>
          <ac:spMkLst>
            <pc:docMk/>
            <pc:sldMk cId="1194105623" sldId="1685"/>
            <ac:spMk id="3" creationId="{82988E6F-12AB-4E60-A1AF-CD8026571D05}"/>
          </ac:spMkLst>
        </pc:spChg>
        <pc:picChg chg="add mod">
          <ac:chgData name="Robert Prüst" userId="3b35d3c8-ffea-4325-b514-a9ee9124045f" providerId="ADAL" clId="{C0F67918-B853-4F52-961C-C8E84032206A}" dt="2021-06-10T11:11:38.922" v="284" actId="1076"/>
          <ac:picMkLst>
            <pc:docMk/>
            <pc:sldMk cId="1194105623" sldId="1685"/>
            <ac:picMk id="5" creationId="{205414B1-0177-4322-BBEF-F0A8966D8E6F}"/>
          </ac:picMkLst>
        </pc:picChg>
      </pc:sldChg>
      <pc:sldChg chg="del">
        <pc:chgData name="Robert Prüst" userId="3b35d3c8-ffea-4325-b514-a9ee9124045f" providerId="ADAL" clId="{C0F67918-B853-4F52-961C-C8E84032206A}" dt="2021-06-10T09:58:46.316" v="250" actId="47"/>
        <pc:sldMkLst>
          <pc:docMk/>
          <pc:sldMk cId="1928407023" sldId="1685"/>
        </pc:sldMkLst>
      </pc:sldChg>
      <pc:sldChg chg="addSp delSp modSp new mod modNotesTx">
        <pc:chgData name="Robert Prüst" userId="3b35d3c8-ffea-4325-b514-a9ee9124045f" providerId="ADAL" clId="{C0F67918-B853-4F52-961C-C8E84032206A}" dt="2021-06-10T11:14:31.113" v="388" actId="20577"/>
        <pc:sldMkLst>
          <pc:docMk/>
          <pc:sldMk cId="1127711294" sldId="1686"/>
        </pc:sldMkLst>
        <pc:spChg chg="del">
          <ac:chgData name="Robert Prüst" userId="3b35d3c8-ffea-4325-b514-a9ee9124045f" providerId="ADAL" clId="{C0F67918-B853-4F52-961C-C8E84032206A}" dt="2021-06-10T11:13:07.345" v="286" actId="478"/>
          <ac:spMkLst>
            <pc:docMk/>
            <pc:sldMk cId="1127711294" sldId="1686"/>
            <ac:spMk id="2" creationId="{90DCB017-5385-4531-9DEF-025F9CB905E2}"/>
          </ac:spMkLst>
        </pc:spChg>
        <pc:spChg chg="del">
          <ac:chgData name="Robert Prüst" userId="3b35d3c8-ffea-4325-b514-a9ee9124045f" providerId="ADAL" clId="{C0F67918-B853-4F52-961C-C8E84032206A}" dt="2021-06-10T11:13:07.345" v="286" actId="478"/>
          <ac:spMkLst>
            <pc:docMk/>
            <pc:sldMk cId="1127711294" sldId="1686"/>
            <ac:spMk id="3" creationId="{5CA9AE55-C047-4540-B757-3C4A55D8F456}"/>
          </ac:spMkLst>
        </pc:spChg>
        <pc:picChg chg="add mod">
          <ac:chgData name="Robert Prüst" userId="3b35d3c8-ffea-4325-b514-a9ee9124045f" providerId="ADAL" clId="{C0F67918-B853-4F52-961C-C8E84032206A}" dt="2021-06-10T11:13:11.587" v="289" actId="14100"/>
          <ac:picMkLst>
            <pc:docMk/>
            <pc:sldMk cId="1127711294" sldId="1686"/>
            <ac:picMk id="5" creationId="{2E4DD96D-89B6-4776-B363-80B67E5CD8F1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15:01.096" v="398" actId="20577"/>
        <pc:sldMkLst>
          <pc:docMk/>
          <pc:sldMk cId="3836098678" sldId="1687"/>
        </pc:sldMkLst>
        <pc:spChg chg="del">
          <ac:chgData name="Robert Prüst" userId="3b35d3c8-ffea-4325-b514-a9ee9124045f" providerId="ADAL" clId="{C0F67918-B853-4F52-961C-C8E84032206A}" dt="2021-06-10T11:14:52.603" v="390" actId="478"/>
          <ac:spMkLst>
            <pc:docMk/>
            <pc:sldMk cId="3836098678" sldId="1687"/>
            <ac:spMk id="2" creationId="{4FAF0291-AB79-478B-9A57-4FEB8831AD11}"/>
          </ac:spMkLst>
        </pc:spChg>
        <pc:spChg chg="del">
          <ac:chgData name="Robert Prüst" userId="3b35d3c8-ffea-4325-b514-a9ee9124045f" providerId="ADAL" clId="{C0F67918-B853-4F52-961C-C8E84032206A}" dt="2021-06-10T11:14:52.603" v="390" actId="478"/>
          <ac:spMkLst>
            <pc:docMk/>
            <pc:sldMk cId="3836098678" sldId="1687"/>
            <ac:spMk id="3" creationId="{E218D9C8-52A9-4C4B-BE35-C7BAB891D9A7}"/>
          </ac:spMkLst>
        </pc:spChg>
        <pc:picChg chg="add mod">
          <ac:chgData name="Robert Prüst" userId="3b35d3c8-ffea-4325-b514-a9ee9124045f" providerId="ADAL" clId="{C0F67918-B853-4F52-961C-C8E84032206A}" dt="2021-06-10T11:14:58.750" v="393" actId="1076"/>
          <ac:picMkLst>
            <pc:docMk/>
            <pc:sldMk cId="3836098678" sldId="1687"/>
            <ac:picMk id="5" creationId="{BE0EAC9C-DE8B-43BD-A895-31CDCDFFBCB7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15:38.505" v="409" actId="20577"/>
        <pc:sldMkLst>
          <pc:docMk/>
          <pc:sldMk cId="2457671058" sldId="1688"/>
        </pc:sldMkLst>
        <pc:spChg chg="del">
          <ac:chgData name="Robert Prüst" userId="3b35d3c8-ffea-4325-b514-a9ee9124045f" providerId="ADAL" clId="{C0F67918-B853-4F52-961C-C8E84032206A}" dt="2021-06-10T11:15:29.126" v="400" actId="478"/>
          <ac:spMkLst>
            <pc:docMk/>
            <pc:sldMk cId="2457671058" sldId="1688"/>
            <ac:spMk id="2" creationId="{6C63FE82-B154-48A8-A5F9-B80F8E9D4394}"/>
          </ac:spMkLst>
        </pc:spChg>
        <pc:spChg chg="del">
          <ac:chgData name="Robert Prüst" userId="3b35d3c8-ffea-4325-b514-a9ee9124045f" providerId="ADAL" clId="{C0F67918-B853-4F52-961C-C8E84032206A}" dt="2021-06-10T11:15:29.126" v="400" actId="478"/>
          <ac:spMkLst>
            <pc:docMk/>
            <pc:sldMk cId="2457671058" sldId="1688"/>
            <ac:spMk id="3" creationId="{893D8893-F4EB-45A1-AAC3-7FA41A69F654}"/>
          </ac:spMkLst>
        </pc:spChg>
        <pc:picChg chg="add mod">
          <ac:chgData name="Robert Prüst" userId="3b35d3c8-ffea-4325-b514-a9ee9124045f" providerId="ADAL" clId="{C0F67918-B853-4F52-961C-C8E84032206A}" dt="2021-06-10T11:15:36.486" v="404" actId="1076"/>
          <ac:picMkLst>
            <pc:docMk/>
            <pc:sldMk cId="2457671058" sldId="1688"/>
            <ac:picMk id="5" creationId="{38736577-EE1B-43C0-A670-BEE3F3016FD9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16:25.707" v="419" actId="20577"/>
        <pc:sldMkLst>
          <pc:docMk/>
          <pc:sldMk cId="1429602310" sldId="1689"/>
        </pc:sldMkLst>
        <pc:spChg chg="del">
          <ac:chgData name="Robert Prüst" userId="3b35d3c8-ffea-4325-b514-a9ee9124045f" providerId="ADAL" clId="{C0F67918-B853-4F52-961C-C8E84032206A}" dt="2021-06-10T11:16:16.992" v="411" actId="478"/>
          <ac:spMkLst>
            <pc:docMk/>
            <pc:sldMk cId="1429602310" sldId="1689"/>
            <ac:spMk id="2" creationId="{964F4235-05CA-4561-81B3-BEF9ED9D67FC}"/>
          </ac:spMkLst>
        </pc:spChg>
        <pc:spChg chg="del">
          <ac:chgData name="Robert Prüst" userId="3b35d3c8-ffea-4325-b514-a9ee9124045f" providerId="ADAL" clId="{C0F67918-B853-4F52-961C-C8E84032206A}" dt="2021-06-10T11:16:16.992" v="411" actId="478"/>
          <ac:spMkLst>
            <pc:docMk/>
            <pc:sldMk cId="1429602310" sldId="1689"/>
            <ac:spMk id="3" creationId="{C0DECB8D-2121-4E90-AB5A-1B703DC805E3}"/>
          </ac:spMkLst>
        </pc:spChg>
        <pc:picChg chg="add mod">
          <ac:chgData name="Robert Prüst" userId="3b35d3c8-ffea-4325-b514-a9ee9124045f" providerId="ADAL" clId="{C0F67918-B853-4F52-961C-C8E84032206A}" dt="2021-06-10T11:16:21.675" v="414" actId="1076"/>
          <ac:picMkLst>
            <pc:docMk/>
            <pc:sldMk cId="1429602310" sldId="1689"/>
            <ac:picMk id="5" creationId="{66BDE2CD-5389-47E7-B766-A263190D093A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17:11.557" v="447" actId="20577"/>
        <pc:sldMkLst>
          <pc:docMk/>
          <pc:sldMk cId="427975885" sldId="1690"/>
        </pc:sldMkLst>
        <pc:spChg chg="del">
          <ac:chgData name="Robert Prüst" userId="3b35d3c8-ffea-4325-b514-a9ee9124045f" providerId="ADAL" clId="{C0F67918-B853-4F52-961C-C8E84032206A}" dt="2021-06-10T11:16:58.484" v="421" actId="478"/>
          <ac:spMkLst>
            <pc:docMk/>
            <pc:sldMk cId="427975885" sldId="1690"/>
            <ac:spMk id="2" creationId="{6A4F5537-8FCA-497D-A3B5-E11CCC2C9869}"/>
          </ac:spMkLst>
        </pc:spChg>
        <pc:spChg chg="del">
          <ac:chgData name="Robert Prüst" userId="3b35d3c8-ffea-4325-b514-a9ee9124045f" providerId="ADAL" clId="{C0F67918-B853-4F52-961C-C8E84032206A}" dt="2021-06-10T11:16:58.484" v="421" actId="478"/>
          <ac:spMkLst>
            <pc:docMk/>
            <pc:sldMk cId="427975885" sldId="1690"/>
            <ac:spMk id="3" creationId="{3476A201-A778-4B39-A099-7A4E36112525}"/>
          </ac:spMkLst>
        </pc:spChg>
        <pc:picChg chg="add mod">
          <ac:chgData name="Robert Prüst" userId="3b35d3c8-ffea-4325-b514-a9ee9124045f" providerId="ADAL" clId="{C0F67918-B853-4F52-961C-C8E84032206A}" dt="2021-06-10T11:17:02.933" v="424" actId="1076"/>
          <ac:picMkLst>
            <pc:docMk/>
            <pc:sldMk cId="427975885" sldId="1690"/>
            <ac:picMk id="5" creationId="{01F112A7-7C87-481B-B0FD-010D2370A057}"/>
          </ac:picMkLst>
        </pc:picChg>
      </pc:sldChg>
      <pc:sldChg chg="addSp delSp modSp new mod ord modNotesTx">
        <pc:chgData name="Robert Prüst" userId="3b35d3c8-ffea-4325-b514-a9ee9124045f" providerId="ADAL" clId="{C0F67918-B853-4F52-961C-C8E84032206A}" dt="2021-06-10T11:21:59.667" v="584"/>
        <pc:sldMkLst>
          <pc:docMk/>
          <pc:sldMk cId="3765741100" sldId="1691"/>
        </pc:sldMkLst>
        <pc:spChg chg="del">
          <ac:chgData name="Robert Prüst" userId="3b35d3c8-ffea-4325-b514-a9ee9124045f" providerId="ADAL" clId="{C0F67918-B853-4F52-961C-C8E84032206A}" dt="2021-06-10T11:17:56.815" v="449" actId="478"/>
          <ac:spMkLst>
            <pc:docMk/>
            <pc:sldMk cId="3765741100" sldId="1691"/>
            <ac:spMk id="2" creationId="{6AC33336-50F2-4D18-91B5-0BE7338CB10D}"/>
          </ac:spMkLst>
        </pc:spChg>
        <pc:spChg chg="del">
          <ac:chgData name="Robert Prüst" userId="3b35d3c8-ffea-4325-b514-a9ee9124045f" providerId="ADAL" clId="{C0F67918-B853-4F52-961C-C8E84032206A}" dt="2021-06-10T11:17:56.815" v="449" actId="478"/>
          <ac:spMkLst>
            <pc:docMk/>
            <pc:sldMk cId="3765741100" sldId="1691"/>
            <ac:spMk id="3" creationId="{5A6CCB0B-9DB8-4622-8145-5B9AE26755F6}"/>
          </ac:spMkLst>
        </pc:spChg>
        <pc:picChg chg="add mod">
          <ac:chgData name="Robert Prüst" userId="3b35d3c8-ffea-4325-b514-a9ee9124045f" providerId="ADAL" clId="{C0F67918-B853-4F52-961C-C8E84032206A}" dt="2021-06-10T11:18:02.297" v="453" actId="1076"/>
          <ac:picMkLst>
            <pc:docMk/>
            <pc:sldMk cId="3765741100" sldId="1691"/>
            <ac:picMk id="5" creationId="{D061866D-357B-4703-8076-85663A0B7AF4}"/>
          </ac:picMkLst>
        </pc:picChg>
      </pc:sldChg>
      <pc:sldChg chg="addSp delSp modSp new mod modNotesTx">
        <pc:chgData name="Robert Prüst" userId="3b35d3c8-ffea-4325-b514-a9ee9124045f" providerId="ADAL" clId="{C0F67918-B853-4F52-961C-C8E84032206A}" dt="2021-06-10T11:21:09.300" v="539" actId="20577"/>
        <pc:sldMkLst>
          <pc:docMk/>
          <pc:sldMk cId="2643518959" sldId="1692"/>
        </pc:sldMkLst>
        <pc:spChg chg="del">
          <ac:chgData name="Robert Prüst" userId="3b35d3c8-ffea-4325-b514-a9ee9124045f" providerId="ADAL" clId="{C0F67918-B853-4F52-961C-C8E84032206A}" dt="2021-06-10T11:18:16.115" v="476" actId="478"/>
          <ac:spMkLst>
            <pc:docMk/>
            <pc:sldMk cId="2643518959" sldId="1692"/>
            <ac:spMk id="2" creationId="{244A07E2-305E-4646-9EBC-2E4B23A31C5F}"/>
          </ac:spMkLst>
        </pc:spChg>
        <pc:spChg chg="del">
          <ac:chgData name="Robert Prüst" userId="3b35d3c8-ffea-4325-b514-a9ee9124045f" providerId="ADAL" clId="{C0F67918-B853-4F52-961C-C8E84032206A}" dt="2021-06-10T11:18:16.115" v="476" actId="478"/>
          <ac:spMkLst>
            <pc:docMk/>
            <pc:sldMk cId="2643518959" sldId="1692"/>
            <ac:spMk id="3" creationId="{60C70D7B-8CDC-41D1-BC20-0B48DD27ED0D}"/>
          </ac:spMkLst>
        </pc:spChg>
        <pc:picChg chg="add mod">
          <ac:chgData name="Robert Prüst" userId="3b35d3c8-ffea-4325-b514-a9ee9124045f" providerId="ADAL" clId="{C0F67918-B853-4F52-961C-C8E84032206A}" dt="2021-06-10T11:18:52.907" v="478" actId="1076"/>
          <ac:picMkLst>
            <pc:docMk/>
            <pc:sldMk cId="2643518959" sldId="1692"/>
            <ac:picMk id="5" creationId="{F0F4F115-6EF7-4EDC-A257-CE236057FA79}"/>
          </ac:picMkLst>
        </pc:picChg>
      </pc:sldChg>
      <pc:sldChg chg="addSp delSp modSp new mod ord modNotesTx">
        <pc:chgData name="Robert Prüst" userId="3b35d3c8-ffea-4325-b514-a9ee9124045f" providerId="ADAL" clId="{C0F67918-B853-4F52-961C-C8E84032206A}" dt="2021-06-10T11:21:18.135" v="582" actId="20577"/>
        <pc:sldMkLst>
          <pc:docMk/>
          <pc:sldMk cId="3107071701" sldId="1693"/>
        </pc:sldMkLst>
        <pc:spChg chg="del">
          <ac:chgData name="Robert Prüst" userId="3b35d3c8-ffea-4325-b514-a9ee9124045f" providerId="ADAL" clId="{C0F67918-B853-4F52-961C-C8E84032206A}" dt="2021-06-10T11:19:00.406" v="484" actId="478"/>
          <ac:spMkLst>
            <pc:docMk/>
            <pc:sldMk cId="3107071701" sldId="1693"/>
            <ac:spMk id="2" creationId="{D9A55B70-81C9-4679-ABB6-E87BD08F5742}"/>
          </ac:spMkLst>
        </pc:spChg>
        <pc:spChg chg="del">
          <ac:chgData name="Robert Prüst" userId="3b35d3c8-ffea-4325-b514-a9ee9124045f" providerId="ADAL" clId="{C0F67918-B853-4F52-961C-C8E84032206A}" dt="2021-06-10T11:19:00.406" v="484" actId="478"/>
          <ac:spMkLst>
            <pc:docMk/>
            <pc:sldMk cId="3107071701" sldId="1693"/>
            <ac:spMk id="3" creationId="{473435A3-6AA8-4AE6-8130-E448F393EE3E}"/>
          </ac:spMkLst>
        </pc:spChg>
        <pc:picChg chg="add mod">
          <ac:chgData name="Robert Prüst" userId="3b35d3c8-ffea-4325-b514-a9ee9124045f" providerId="ADAL" clId="{C0F67918-B853-4F52-961C-C8E84032206A}" dt="2021-06-10T11:20:25.713" v="491" actId="1076"/>
          <ac:picMkLst>
            <pc:docMk/>
            <pc:sldMk cId="3107071701" sldId="1693"/>
            <ac:picMk id="5" creationId="{CB43D9C4-6A11-4848-9396-ADE80D70E0D4}"/>
          </ac:picMkLst>
        </pc:picChg>
      </pc:sldChg>
      <pc:sldChg chg="addSp delSp modSp new mod ord modNotesTx">
        <pc:chgData name="Robert Prüst" userId="3b35d3c8-ffea-4325-b514-a9ee9124045f" providerId="ADAL" clId="{C0F67918-B853-4F52-961C-C8E84032206A}" dt="2021-06-10T11:21:04.701" v="520" actId="20577"/>
        <pc:sldMkLst>
          <pc:docMk/>
          <pc:sldMk cId="2680723683" sldId="1694"/>
        </pc:sldMkLst>
        <pc:spChg chg="del">
          <ac:chgData name="Robert Prüst" userId="3b35d3c8-ffea-4325-b514-a9ee9124045f" providerId="ADAL" clId="{C0F67918-B853-4F52-961C-C8E84032206A}" dt="2021-06-10T11:20:45.157" v="492" actId="478"/>
          <ac:spMkLst>
            <pc:docMk/>
            <pc:sldMk cId="2680723683" sldId="1694"/>
            <ac:spMk id="2" creationId="{235E2D04-AAE7-4F55-B9E1-30852211B718}"/>
          </ac:spMkLst>
        </pc:spChg>
        <pc:spChg chg="del">
          <ac:chgData name="Robert Prüst" userId="3b35d3c8-ffea-4325-b514-a9ee9124045f" providerId="ADAL" clId="{C0F67918-B853-4F52-961C-C8E84032206A}" dt="2021-06-10T11:20:45.157" v="492" actId="478"/>
          <ac:spMkLst>
            <pc:docMk/>
            <pc:sldMk cId="2680723683" sldId="1694"/>
            <ac:spMk id="3" creationId="{F3187F94-3CA9-4897-9765-215506B4D2E5}"/>
          </ac:spMkLst>
        </pc:spChg>
        <pc:picChg chg="add mod">
          <ac:chgData name="Robert Prüst" userId="3b35d3c8-ffea-4325-b514-a9ee9124045f" providerId="ADAL" clId="{C0F67918-B853-4F52-961C-C8E84032206A}" dt="2021-06-10T11:20:50.542" v="495" actId="1076"/>
          <ac:picMkLst>
            <pc:docMk/>
            <pc:sldMk cId="2680723683" sldId="1694"/>
            <ac:picMk id="5" creationId="{813A255F-F914-45F5-9BA9-5297E50D2B14}"/>
          </ac:picMkLst>
        </pc:picChg>
      </pc:sldChg>
      <pc:sldChg chg="addSp delSp modSp new mod ord">
        <pc:chgData name="Robert Prüst" userId="3b35d3c8-ffea-4325-b514-a9ee9124045f" providerId="ADAL" clId="{C0F67918-B853-4F52-961C-C8E84032206A}" dt="2021-06-10T11:39:28.912" v="619"/>
        <pc:sldMkLst>
          <pc:docMk/>
          <pc:sldMk cId="2374623345" sldId="1695"/>
        </pc:sldMkLst>
        <pc:spChg chg="del">
          <ac:chgData name="Robert Prüst" userId="3b35d3c8-ffea-4325-b514-a9ee9124045f" providerId="ADAL" clId="{C0F67918-B853-4F52-961C-C8E84032206A}" dt="2021-06-10T11:36:04.807" v="590" actId="478"/>
          <ac:spMkLst>
            <pc:docMk/>
            <pc:sldMk cId="2374623345" sldId="1695"/>
            <ac:spMk id="2" creationId="{3DC6653D-6D41-4E61-8EBB-255255F4C57D}"/>
          </ac:spMkLst>
        </pc:spChg>
        <pc:spChg chg="del">
          <ac:chgData name="Robert Prüst" userId="3b35d3c8-ffea-4325-b514-a9ee9124045f" providerId="ADAL" clId="{C0F67918-B853-4F52-961C-C8E84032206A}" dt="2021-06-10T11:36:04.807" v="590" actId="478"/>
          <ac:spMkLst>
            <pc:docMk/>
            <pc:sldMk cId="2374623345" sldId="1695"/>
            <ac:spMk id="3" creationId="{D0C2C9CE-BF68-4910-8975-21D5090432C5}"/>
          </ac:spMkLst>
        </pc:spChg>
        <pc:picChg chg="add mod">
          <ac:chgData name="Robert Prüst" userId="3b35d3c8-ffea-4325-b514-a9ee9124045f" providerId="ADAL" clId="{C0F67918-B853-4F52-961C-C8E84032206A}" dt="2021-06-10T11:36:11.550" v="593" actId="1076"/>
          <ac:picMkLst>
            <pc:docMk/>
            <pc:sldMk cId="2374623345" sldId="1695"/>
            <ac:picMk id="5" creationId="{1C2C2D09-81CE-46D1-AF57-4D8223414275}"/>
          </ac:picMkLst>
        </pc:picChg>
      </pc:sldChg>
      <pc:sldChg chg="addSp delSp modSp new mod ord">
        <pc:chgData name="Robert Prüst" userId="3b35d3c8-ffea-4325-b514-a9ee9124045f" providerId="ADAL" clId="{C0F67918-B853-4F52-961C-C8E84032206A}" dt="2021-06-10T11:36:52.500" v="600" actId="1076"/>
        <pc:sldMkLst>
          <pc:docMk/>
          <pc:sldMk cId="447093418" sldId="1696"/>
        </pc:sldMkLst>
        <pc:spChg chg="del">
          <ac:chgData name="Robert Prüst" userId="3b35d3c8-ffea-4325-b514-a9ee9124045f" providerId="ADAL" clId="{C0F67918-B853-4F52-961C-C8E84032206A}" dt="2021-06-10T11:36:47.636" v="597" actId="478"/>
          <ac:spMkLst>
            <pc:docMk/>
            <pc:sldMk cId="447093418" sldId="1696"/>
            <ac:spMk id="2" creationId="{57427868-C366-480C-970C-1AD0C557AB1B}"/>
          </ac:spMkLst>
        </pc:spChg>
        <pc:spChg chg="del">
          <ac:chgData name="Robert Prüst" userId="3b35d3c8-ffea-4325-b514-a9ee9124045f" providerId="ADAL" clId="{C0F67918-B853-4F52-961C-C8E84032206A}" dt="2021-06-10T11:36:47.636" v="597" actId="478"/>
          <ac:spMkLst>
            <pc:docMk/>
            <pc:sldMk cId="447093418" sldId="1696"/>
            <ac:spMk id="3" creationId="{90735906-F3A6-4BFC-8829-A2655BBB2288}"/>
          </ac:spMkLst>
        </pc:spChg>
        <pc:picChg chg="add mod">
          <ac:chgData name="Robert Prüst" userId="3b35d3c8-ffea-4325-b514-a9ee9124045f" providerId="ADAL" clId="{C0F67918-B853-4F52-961C-C8E84032206A}" dt="2021-06-10T11:36:52.500" v="600" actId="1076"/>
          <ac:picMkLst>
            <pc:docMk/>
            <pc:sldMk cId="447093418" sldId="1696"/>
            <ac:picMk id="5" creationId="{463971E2-F35D-4962-9CB7-7FB33E25CEC8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38:02.204" v="605" actId="1076"/>
        <pc:sldMkLst>
          <pc:docMk/>
          <pc:sldMk cId="1883760120" sldId="1697"/>
        </pc:sldMkLst>
        <pc:spChg chg="del">
          <ac:chgData name="Robert Prüst" userId="3b35d3c8-ffea-4325-b514-a9ee9124045f" providerId="ADAL" clId="{C0F67918-B853-4F52-961C-C8E84032206A}" dt="2021-06-10T11:37:57.339" v="602" actId="478"/>
          <ac:spMkLst>
            <pc:docMk/>
            <pc:sldMk cId="1883760120" sldId="1697"/>
            <ac:spMk id="2" creationId="{23B56776-17C4-4530-BCEE-557CFA2F2072}"/>
          </ac:spMkLst>
        </pc:spChg>
        <pc:spChg chg="del">
          <ac:chgData name="Robert Prüst" userId="3b35d3c8-ffea-4325-b514-a9ee9124045f" providerId="ADAL" clId="{C0F67918-B853-4F52-961C-C8E84032206A}" dt="2021-06-10T11:37:57.339" v="602" actId="478"/>
          <ac:spMkLst>
            <pc:docMk/>
            <pc:sldMk cId="1883760120" sldId="1697"/>
            <ac:spMk id="3" creationId="{7CF951CE-75B1-4658-AA51-2446986FD42A}"/>
          </ac:spMkLst>
        </pc:spChg>
        <pc:picChg chg="add mod">
          <ac:chgData name="Robert Prüst" userId="3b35d3c8-ffea-4325-b514-a9ee9124045f" providerId="ADAL" clId="{C0F67918-B853-4F52-961C-C8E84032206A}" dt="2021-06-10T11:38:02.204" v="605" actId="1076"/>
          <ac:picMkLst>
            <pc:docMk/>
            <pc:sldMk cId="1883760120" sldId="1697"/>
            <ac:picMk id="5" creationId="{B3FF36CF-8F8E-4ACE-9DC4-FABE97F74E51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38:35.580" v="610" actId="1076"/>
        <pc:sldMkLst>
          <pc:docMk/>
          <pc:sldMk cId="2364651133" sldId="1698"/>
        </pc:sldMkLst>
        <pc:spChg chg="del">
          <ac:chgData name="Robert Prüst" userId="3b35d3c8-ffea-4325-b514-a9ee9124045f" providerId="ADAL" clId="{C0F67918-B853-4F52-961C-C8E84032206A}" dt="2021-06-10T11:38:28.951" v="607" actId="478"/>
          <ac:spMkLst>
            <pc:docMk/>
            <pc:sldMk cId="2364651133" sldId="1698"/>
            <ac:spMk id="2" creationId="{81A48F51-3734-490E-B0F8-9CA084DC0E0D}"/>
          </ac:spMkLst>
        </pc:spChg>
        <pc:spChg chg="del">
          <ac:chgData name="Robert Prüst" userId="3b35d3c8-ffea-4325-b514-a9ee9124045f" providerId="ADAL" clId="{C0F67918-B853-4F52-961C-C8E84032206A}" dt="2021-06-10T11:38:28.951" v="607" actId="478"/>
          <ac:spMkLst>
            <pc:docMk/>
            <pc:sldMk cId="2364651133" sldId="1698"/>
            <ac:spMk id="3" creationId="{020DC6E0-F00F-4866-A5E5-6B1BB9DAA20C}"/>
          </ac:spMkLst>
        </pc:spChg>
        <pc:picChg chg="add mod">
          <ac:chgData name="Robert Prüst" userId="3b35d3c8-ffea-4325-b514-a9ee9124045f" providerId="ADAL" clId="{C0F67918-B853-4F52-961C-C8E84032206A}" dt="2021-06-10T11:38:35.580" v="610" actId="1076"/>
          <ac:picMkLst>
            <pc:docMk/>
            <pc:sldMk cId="2364651133" sldId="1698"/>
            <ac:picMk id="5" creationId="{59A423AF-7FDB-4A7C-9B28-D845FD2F4BC9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39:16.098" v="615" actId="1076"/>
        <pc:sldMkLst>
          <pc:docMk/>
          <pc:sldMk cId="1493353762" sldId="1699"/>
        </pc:sldMkLst>
        <pc:spChg chg="del">
          <ac:chgData name="Robert Prüst" userId="3b35d3c8-ffea-4325-b514-a9ee9124045f" providerId="ADAL" clId="{C0F67918-B853-4F52-961C-C8E84032206A}" dt="2021-06-10T11:39:03.314" v="612" actId="478"/>
          <ac:spMkLst>
            <pc:docMk/>
            <pc:sldMk cId="1493353762" sldId="1699"/>
            <ac:spMk id="2" creationId="{35114068-83FE-46FA-A75D-C145712B769C}"/>
          </ac:spMkLst>
        </pc:spChg>
        <pc:spChg chg="del">
          <ac:chgData name="Robert Prüst" userId="3b35d3c8-ffea-4325-b514-a9ee9124045f" providerId="ADAL" clId="{C0F67918-B853-4F52-961C-C8E84032206A}" dt="2021-06-10T11:39:03.314" v="612" actId="478"/>
          <ac:spMkLst>
            <pc:docMk/>
            <pc:sldMk cId="1493353762" sldId="1699"/>
            <ac:spMk id="3" creationId="{9DF92489-C281-4C75-941F-F6823AAC878C}"/>
          </ac:spMkLst>
        </pc:spChg>
        <pc:picChg chg="add mod">
          <ac:chgData name="Robert Prüst" userId="3b35d3c8-ffea-4325-b514-a9ee9124045f" providerId="ADAL" clId="{C0F67918-B853-4F52-961C-C8E84032206A}" dt="2021-06-10T11:39:16.098" v="615" actId="1076"/>
          <ac:picMkLst>
            <pc:docMk/>
            <pc:sldMk cId="1493353762" sldId="1699"/>
            <ac:picMk id="5" creationId="{A90966CD-81BB-452B-8C70-84D9F6529831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0:13.683" v="624" actId="1076"/>
        <pc:sldMkLst>
          <pc:docMk/>
          <pc:sldMk cId="1153652287" sldId="1700"/>
        </pc:sldMkLst>
        <pc:spChg chg="del">
          <ac:chgData name="Robert Prüst" userId="3b35d3c8-ffea-4325-b514-a9ee9124045f" providerId="ADAL" clId="{C0F67918-B853-4F52-961C-C8E84032206A}" dt="2021-06-10T11:40:05.116" v="621" actId="478"/>
          <ac:spMkLst>
            <pc:docMk/>
            <pc:sldMk cId="1153652287" sldId="1700"/>
            <ac:spMk id="2" creationId="{FD770F56-936D-4CEC-829E-6E0D53653A5F}"/>
          </ac:spMkLst>
        </pc:spChg>
        <pc:spChg chg="del">
          <ac:chgData name="Robert Prüst" userId="3b35d3c8-ffea-4325-b514-a9ee9124045f" providerId="ADAL" clId="{C0F67918-B853-4F52-961C-C8E84032206A}" dt="2021-06-10T11:40:05.116" v="621" actId="478"/>
          <ac:spMkLst>
            <pc:docMk/>
            <pc:sldMk cId="1153652287" sldId="1700"/>
            <ac:spMk id="3" creationId="{446EF7A9-E8E9-4857-B2CE-FF3272023194}"/>
          </ac:spMkLst>
        </pc:spChg>
        <pc:picChg chg="add mod">
          <ac:chgData name="Robert Prüst" userId="3b35d3c8-ffea-4325-b514-a9ee9124045f" providerId="ADAL" clId="{C0F67918-B853-4F52-961C-C8E84032206A}" dt="2021-06-10T11:40:13.683" v="624" actId="1076"/>
          <ac:picMkLst>
            <pc:docMk/>
            <pc:sldMk cId="1153652287" sldId="1700"/>
            <ac:picMk id="5" creationId="{27897140-25B4-4A55-A740-82A74C8ED22E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0:52.325" v="629" actId="1076"/>
        <pc:sldMkLst>
          <pc:docMk/>
          <pc:sldMk cId="2460269801" sldId="1701"/>
        </pc:sldMkLst>
        <pc:spChg chg="del">
          <ac:chgData name="Robert Prüst" userId="3b35d3c8-ffea-4325-b514-a9ee9124045f" providerId="ADAL" clId="{C0F67918-B853-4F52-961C-C8E84032206A}" dt="2021-06-10T11:40:21.023" v="626" actId="478"/>
          <ac:spMkLst>
            <pc:docMk/>
            <pc:sldMk cId="2460269801" sldId="1701"/>
            <ac:spMk id="2" creationId="{83F83AB0-6FFF-4E6E-AFFD-E1D2627620CF}"/>
          </ac:spMkLst>
        </pc:spChg>
        <pc:spChg chg="del">
          <ac:chgData name="Robert Prüst" userId="3b35d3c8-ffea-4325-b514-a9ee9124045f" providerId="ADAL" clId="{C0F67918-B853-4F52-961C-C8E84032206A}" dt="2021-06-10T11:40:21.023" v="626" actId="478"/>
          <ac:spMkLst>
            <pc:docMk/>
            <pc:sldMk cId="2460269801" sldId="1701"/>
            <ac:spMk id="3" creationId="{570F0DCA-B886-4758-A9A6-315FFCB7BA8D}"/>
          </ac:spMkLst>
        </pc:spChg>
        <pc:picChg chg="add mod">
          <ac:chgData name="Robert Prüst" userId="3b35d3c8-ffea-4325-b514-a9ee9124045f" providerId="ADAL" clId="{C0F67918-B853-4F52-961C-C8E84032206A}" dt="2021-06-10T11:40:52.325" v="629" actId="1076"/>
          <ac:picMkLst>
            <pc:docMk/>
            <pc:sldMk cId="2460269801" sldId="1701"/>
            <ac:picMk id="5" creationId="{7F0DA83E-3535-4EDA-9D5F-93DF6D6D5B22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1:32.200" v="634" actId="1076"/>
        <pc:sldMkLst>
          <pc:docMk/>
          <pc:sldMk cId="1339749820" sldId="1702"/>
        </pc:sldMkLst>
        <pc:spChg chg="del">
          <ac:chgData name="Robert Prüst" userId="3b35d3c8-ffea-4325-b514-a9ee9124045f" providerId="ADAL" clId="{C0F67918-B853-4F52-961C-C8E84032206A}" dt="2021-06-10T11:41:25.629" v="631" actId="478"/>
          <ac:spMkLst>
            <pc:docMk/>
            <pc:sldMk cId="1339749820" sldId="1702"/>
            <ac:spMk id="2" creationId="{5410E75A-0361-4279-9EC1-8D322B186B5D}"/>
          </ac:spMkLst>
        </pc:spChg>
        <pc:spChg chg="del">
          <ac:chgData name="Robert Prüst" userId="3b35d3c8-ffea-4325-b514-a9ee9124045f" providerId="ADAL" clId="{C0F67918-B853-4F52-961C-C8E84032206A}" dt="2021-06-10T11:41:25.629" v="631" actId="478"/>
          <ac:spMkLst>
            <pc:docMk/>
            <pc:sldMk cId="1339749820" sldId="1702"/>
            <ac:spMk id="3" creationId="{1BE17645-3C0B-498A-8C52-FF69959A80D2}"/>
          </ac:spMkLst>
        </pc:spChg>
        <pc:picChg chg="add mod">
          <ac:chgData name="Robert Prüst" userId="3b35d3c8-ffea-4325-b514-a9ee9124045f" providerId="ADAL" clId="{C0F67918-B853-4F52-961C-C8E84032206A}" dt="2021-06-10T11:41:32.200" v="634" actId="1076"/>
          <ac:picMkLst>
            <pc:docMk/>
            <pc:sldMk cId="1339749820" sldId="1702"/>
            <ac:picMk id="5" creationId="{F5AE0B4F-F6CF-4346-8391-FF3AEE8D49C7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1:52.687" v="639" actId="1076"/>
        <pc:sldMkLst>
          <pc:docMk/>
          <pc:sldMk cId="906149773" sldId="1703"/>
        </pc:sldMkLst>
        <pc:spChg chg="del">
          <ac:chgData name="Robert Prüst" userId="3b35d3c8-ffea-4325-b514-a9ee9124045f" providerId="ADAL" clId="{C0F67918-B853-4F52-961C-C8E84032206A}" dt="2021-06-10T11:41:47.817" v="636" actId="478"/>
          <ac:spMkLst>
            <pc:docMk/>
            <pc:sldMk cId="906149773" sldId="1703"/>
            <ac:spMk id="2" creationId="{816F0287-003E-4D64-8522-6DED0059AA26}"/>
          </ac:spMkLst>
        </pc:spChg>
        <pc:spChg chg="del">
          <ac:chgData name="Robert Prüst" userId="3b35d3c8-ffea-4325-b514-a9ee9124045f" providerId="ADAL" clId="{C0F67918-B853-4F52-961C-C8E84032206A}" dt="2021-06-10T11:41:47.817" v="636" actId="478"/>
          <ac:spMkLst>
            <pc:docMk/>
            <pc:sldMk cId="906149773" sldId="1703"/>
            <ac:spMk id="3" creationId="{6DAEBE87-BBEA-42A0-B3A2-6DB9B5F5DD48}"/>
          </ac:spMkLst>
        </pc:spChg>
        <pc:picChg chg="add mod">
          <ac:chgData name="Robert Prüst" userId="3b35d3c8-ffea-4325-b514-a9ee9124045f" providerId="ADAL" clId="{C0F67918-B853-4F52-961C-C8E84032206A}" dt="2021-06-10T11:41:52.687" v="639" actId="1076"/>
          <ac:picMkLst>
            <pc:docMk/>
            <pc:sldMk cId="906149773" sldId="1703"/>
            <ac:picMk id="5" creationId="{F91B0194-AC74-42E1-BEED-80D3BFC18187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2:17.691" v="644" actId="1076"/>
        <pc:sldMkLst>
          <pc:docMk/>
          <pc:sldMk cId="349742723" sldId="1704"/>
        </pc:sldMkLst>
        <pc:spChg chg="del">
          <ac:chgData name="Robert Prüst" userId="3b35d3c8-ffea-4325-b514-a9ee9124045f" providerId="ADAL" clId="{C0F67918-B853-4F52-961C-C8E84032206A}" dt="2021-06-10T11:42:10.833" v="641" actId="478"/>
          <ac:spMkLst>
            <pc:docMk/>
            <pc:sldMk cId="349742723" sldId="1704"/>
            <ac:spMk id="2" creationId="{2C3FC82D-22F5-4DBE-A9FB-7E262843D6DF}"/>
          </ac:spMkLst>
        </pc:spChg>
        <pc:spChg chg="del">
          <ac:chgData name="Robert Prüst" userId="3b35d3c8-ffea-4325-b514-a9ee9124045f" providerId="ADAL" clId="{C0F67918-B853-4F52-961C-C8E84032206A}" dt="2021-06-10T11:42:10.833" v="641" actId="478"/>
          <ac:spMkLst>
            <pc:docMk/>
            <pc:sldMk cId="349742723" sldId="1704"/>
            <ac:spMk id="3" creationId="{D8909267-C4EF-4CD6-A584-116F455375EC}"/>
          </ac:spMkLst>
        </pc:spChg>
        <pc:picChg chg="add mod">
          <ac:chgData name="Robert Prüst" userId="3b35d3c8-ffea-4325-b514-a9ee9124045f" providerId="ADAL" clId="{C0F67918-B853-4F52-961C-C8E84032206A}" dt="2021-06-10T11:42:17.691" v="644" actId="1076"/>
          <ac:picMkLst>
            <pc:docMk/>
            <pc:sldMk cId="349742723" sldId="1704"/>
            <ac:picMk id="5" creationId="{B2E1A874-0B3A-4CCB-B726-73137F7A1F52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2:46.435" v="649" actId="1076"/>
        <pc:sldMkLst>
          <pc:docMk/>
          <pc:sldMk cId="3384200170" sldId="1705"/>
        </pc:sldMkLst>
        <pc:spChg chg="del">
          <ac:chgData name="Robert Prüst" userId="3b35d3c8-ffea-4325-b514-a9ee9124045f" providerId="ADAL" clId="{C0F67918-B853-4F52-961C-C8E84032206A}" dt="2021-06-10T11:42:40.966" v="646" actId="478"/>
          <ac:spMkLst>
            <pc:docMk/>
            <pc:sldMk cId="3384200170" sldId="1705"/>
            <ac:spMk id="2" creationId="{9FBC18C9-FFD2-45D1-8468-C23B88C0F946}"/>
          </ac:spMkLst>
        </pc:spChg>
        <pc:spChg chg="del">
          <ac:chgData name="Robert Prüst" userId="3b35d3c8-ffea-4325-b514-a9ee9124045f" providerId="ADAL" clId="{C0F67918-B853-4F52-961C-C8E84032206A}" dt="2021-06-10T11:42:40.966" v="646" actId="478"/>
          <ac:spMkLst>
            <pc:docMk/>
            <pc:sldMk cId="3384200170" sldId="1705"/>
            <ac:spMk id="3" creationId="{19D3B534-861E-4007-8595-ABD9051C62D5}"/>
          </ac:spMkLst>
        </pc:spChg>
        <pc:picChg chg="add mod">
          <ac:chgData name="Robert Prüst" userId="3b35d3c8-ffea-4325-b514-a9ee9124045f" providerId="ADAL" clId="{C0F67918-B853-4F52-961C-C8E84032206A}" dt="2021-06-10T11:42:46.435" v="649" actId="1076"/>
          <ac:picMkLst>
            <pc:docMk/>
            <pc:sldMk cId="3384200170" sldId="1705"/>
            <ac:picMk id="5" creationId="{B96A970D-875A-4397-842A-237E26BBBFB1}"/>
          </ac:picMkLst>
        </pc:picChg>
      </pc:sldChg>
      <pc:sldChg chg="addSp delSp modSp new mod">
        <pc:chgData name="Robert Prüst" userId="3b35d3c8-ffea-4325-b514-a9ee9124045f" providerId="ADAL" clId="{C0F67918-B853-4F52-961C-C8E84032206A}" dt="2021-06-10T11:43:38.544" v="654" actId="1076"/>
        <pc:sldMkLst>
          <pc:docMk/>
          <pc:sldMk cId="3740082985" sldId="1706"/>
        </pc:sldMkLst>
        <pc:spChg chg="del">
          <ac:chgData name="Robert Prüst" userId="3b35d3c8-ffea-4325-b514-a9ee9124045f" providerId="ADAL" clId="{C0F67918-B853-4F52-961C-C8E84032206A}" dt="2021-06-10T11:43:32.710" v="651" actId="478"/>
          <ac:spMkLst>
            <pc:docMk/>
            <pc:sldMk cId="3740082985" sldId="1706"/>
            <ac:spMk id="2" creationId="{29B71501-82E6-4596-885F-6B5A2D7AD1A1}"/>
          </ac:spMkLst>
        </pc:spChg>
        <pc:spChg chg="del">
          <ac:chgData name="Robert Prüst" userId="3b35d3c8-ffea-4325-b514-a9ee9124045f" providerId="ADAL" clId="{C0F67918-B853-4F52-961C-C8E84032206A}" dt="2021-06-10T11:43:32.710" v="651" actId="478"/>
          <ac:spMkLst>
            <pc:docMk/>
            <pc:sldMk cId="3740082985" sldId="1706"/>
            <ac:spMk id="3" creationId="{5B3404DF-BB84-43A7-90B6-AA5D5D8C2478}"/>
          </ac:spMkLst>
        </pc:spChg>
        <pc:picChg chg="add mod">
          <ac:chgData name="Robert Prüst" userId="3b35d3c8-ffea-4325-b514-a9ee9124045f" providerId="ADAL" clId="{C0F67918-B853-4F52-961C-C8E84032206A}" dt="2021-06-10T11:43:38.544" v="654" actId="1076"/>
          <ac:picMkLst>
            <pc:docMk/>
            <pc:sldMk cId="3740082985" sldId="1706"/>
            <ac:picMk id="5" creationId="{3FC1FE73-1C56-4C36-8AF9-B14CF85FC738}"/>
          </ac:picMkLst>
        </pc:picChg>
      </pc:sldChg>
      <pc:sldMasterChg chg="delSldLayout">
        <pc:chgData name="Robert Prüst" userId="3b35d3c8-ffea-4325-b514-a9ee9124045f" providerId="ADAL" clId="{C0F67918-B853-4F52-961C-C8E84032206A}" dt="2021-06-10T09:58:39.450" v="246" actId="47"/>
        <pc:sldMasterMkLst>
          <pc:docMk/>
          <pc:sldMasterMk cId="610528542" sldId="2147483720"/>
        </pc:sldMasterMkLst>
        <pc:sldLayoutChg chg="del">
          <pc:chgData name="Robert Prüst" userId="3b35d3c8-ffea-4325-b514-a9ee9124045f" providerId="ADAL" clId="{C0F67918-B853-4F52-961C-C8E84032206A}" dt="2021-06-10T09:58:39.450" v="246" actId="47"/>
          <pc:sldLayoutMkLst>
            <pc:docMk/>
            <pc:sldMasterMk cId="610528542" sldId="2147483720"/>
            <pc:sldLayoutMk cId="664535318" sldId="2147483777"/>
          </pc:sldLayoutMkLst>
        </pc:sldLayoutChg>
      </pc:sldMasterChg>
    </pc:docChg>
  </pc:docChgLst>
  <pc:docChgLst>
    <pc:chgData name="Robert Prüst" userId="3b35d3c8-ffea-4325-b514-a9ee9124045f" providerId="ADAL" clId="{B5614802-24BD-4227-A7F3-E08C8B70320B}"/>
    <pc:docChg chg="undo custSel delSld modSld sldOrd">
      <pc:chgData name="Robert Prüst" userId="3b35d3c8-ffea-4325-b514-a9ee9124045f" providerId="ADAL" clId="{B5614802-24BD-4227-A7F3-E08C8B70320B}" dt="2021-06-09T21:18:03.425" v="687" actId="20577"/>
      <pc:docMkLst>
        <pc:docMk/>
      </pc:docMkLst>
      <pc:sldChg chg="delSp modSp mod ord">
        <pc:chgData name="Robert Prüst" userId="3b35d3c8-ffea-4325-b514-a9ee9124045f" providerId="ADAL" clId="{B5614802-24BD-4227-A7F3-E08C8B70320B}" dt="2021-06-09T21:18:03.425" v="687" actId="20577"/>
        <pc:sldMkLst>
          <pc:docMk/>
          <pc:sldMk cId="0" sldId="271"/>
        </pc:sldMkLst>
        <pc:spChg chg="mod">
          <ac:chgData name="Robert Prüst" userId="3b35d3c8-ffea-4325-b514-a9ee9124045f" providerId="ADAL" clId="{B5614802-24BD-4227-A7F3-E08C8B70320B}" dt="2021-06-09T21:05:21.330" v="370" actId="20577"/>
          <ac:spMkLst>
            <pc:docMk/>
            <pc:sldMk cId="0" sldId="271"/>
            <ac:spMk id="13" creationId="{E061397A-E569-4EFA-AE4D-E0849B846BC4}"/>
          </ac:spMkLst>
        </pc:spChg>
        <pc:spChg chg="mod">
          <ac:chgData name="Robert Prüst" userId="3b35d3c8-ffea-4325-b514-a9ee9124045f" providerId="ADAL" clId="{B5614802-24BD-4227-A7F3-E08C8B70320B}" dt="2021-06-09T21:03:54.124" v="231" actId="20577"/>
          <ac:spMkLst>
            <pc:docMk/>
            <pc:sldMk cId="0" sldId="271"/>
            <ac:spMk id="14" creationId="{A775913E-AB41-4243-A31B-B874A48D63CA}"/>
          </ac:spMkLst>
        </pc:spChg>
        <pc:spChg chg="mod">
          <ac:chgData name="Robert Prüst" userId="3b35d3c8-ffea-4325-b514-a9ee9124045f" providerId="ADAL" clId="{B5614802-24BD-4227-A7F3-E08C8B70320B}" dt="2021-06-09T21:03:59.951" v="235" actId="20577"/>
          <ac:spMkLst>
            <pc:docMk/>
            <pc:sldMk cId="0" sldId="271"/>
            <ac:spMk id="15" creationId="{39EF2023-308C-4B36-A7D4-ED192AD8157A}"/>
          </ac:spMkLst>
        </pc:spChg>
        <pc:spChg chg="mod">
          <ac:chgData name="Robert Prüst" userId="3b35d3c8-ffea-4325-b514-a9ee9124045f" providerId="ADAL" clId="{B5614802-24BD-4227-A7F3-E08C8B70320B}" dt="2021-06-09T21:04:20.755" v="275" actId="20577"/>
          <ac:spMkLst>
            <pc:docMk/>
            <pc:sldMk cId="0" sldId="271"/>
            <ac:spMk id="16" creationId="{79F1CB28-1B25-46D3-A8B3-84B0D0180BB7}"/>
          </ac:spMkLst>
        </pc:spChg>
        <pc:spChg chg="mod">
          <ac:chgData name="Robert Prüst" userId="3b35d3c8-ffea-4325-b514-a9ee9124045f" providerId="ADAL" clId="{B5614802-24BD-4227-A7F3-E08C8B70320B}" dt="2021-06-09T21:04:29.906" v="302" actId="20577"/>
          <ac:spMkLst>
            <pc:docMk/>
            <pc:sldMk cId="0" sldId="271"/>
            <ac:spMk id="17" creationId="{F20AF327-AB74-4D7D-A20D-CE4975B6D876}"/>
          </ac:spMkLst>
        </pc:spChg>
        <pc:spChg chg="mod">
          <ac:chgData name="Robert Prüst" userId="3b35d3c8-ffea-4325-b514-a9ee9124045f" providerId="ADAL" clId="{B5614802-24BD-4227-A7F3-E08C8B70320B}" dt="2021-06-09T21:11:18.326" v="428" actId="20577"/>
          <ac:spMkLst>
            <pc:docMk/>
            <pc:sldMk cId="0" sldId="271"/>
            <ac:spMk id="18" creationId="{F77465A9-9DD7-4344-AC77-DE4DF17F008C}"/>
          </ac:spMkLst>
        </pc:spChg>
        <pc:spChg chg="mod">
          <ac:chgData name="Robert Prüst" userId="3b35d3c8-ffea-4325-b514-a9ee9124045f" providerId="ADAL" clId="{B5614802-24BD-4227-A7F3-E08C8B70320B}" dt="2021-06-09T21:18:03.425" v="687" actId="20577"/>
          <ac:spMkLst>
            <pc:docMk/>
            <pc:sldMk cId="0" sldId="271"/>
            <ac:spMk id="19" creationId="{0DC7D0EC-1C47-40B4-8089-B3B0E34458BE}"/>
          </ac:spMkLst>
        </pc:spChg>
        <pc:spChg chg="mod">
          <ac:chgData name="Robert Prüst" userId="3b35d3c8-ffea-4325-b514-a9ee9124045f" providerId="ADAL" clId="{B5614802-24BD-4227-A7F3-E08C8B70320B}" dt="2021-06-09T21:04:57.805" v="334" actId="14100"/>
          <ac:spMkLst>
            <pc:docMk/>
            <pc:sldMk cId="0" sldId="271"/>
            <ac:spMk id="27" creationId="{C8502846-0374-4BB4-80E9-64C2BA99E1AD}"/>
          </ac:spMkLst>
        </pc:spChg>
        <pc:spChg chg="mod">
          <ac:chgData name="Robert Prüst" userId="3b35d3c8-ffea-4325-b514-a9ee9124045f" providerId="ADAL" clId="{B5614802-24BD-4227-A7F3-E08C8B70320B}" dt="2021-06-09T21:04:08.414" v="251" actId="20577"/>
          <ac:spMkLst>
            <pc:docMk/>
            <pc:sldMk cId="0" sldId="271"/>
            <ac:spMk id="29" creationId="{49C24B6C-2188-4560-9447-87E26D790926}"/>
          </ac:spMkLst>
        </pc:spChg>
        <pc:spChg chg="del mod">
          <ac:chgData name="Robert Prüst" userId="3b35d3c8-ffea-4325-b514-a9ee9124045f" providerId="ADAL" clId="{B5614802-24BD-4227-A7F3-E08C8B70320B}" dt="2021-06-09T21:04:35.066" v="305" actId="478"/>
          <ac:spMkLst>
            <pc:docMk/>
            <pc:sldMk cId="0" sldId="271"/>
            <ac:spMk id="30" creationId="{161AC69A-CD54-4AC8-98DB-32E3381BB128}"/>
          </ac:spMkLst>
        </pc:spChg>
        <pc:spChg chg="mod">
          <ac:chgData name="Robert Prüst" userId="3b35d3c8-ffea-4325-b514-a9ee9124045f" providerId="ADAL" clId="{B5614802-24BD-4227-A7F3-E08C8B70320B}" dt="2021-06-09T21:12:58.147" v="496" actId="20577"/>
          <ac:spMkLst>
            <pc:docMk/>
            <pc:sldMk cId="0" sldId="271"/>
            <ac:spMk id="31" creationId="{C2EFF98F-CC87-425F-896D-09E3F9D7FF96}"/>
          </ac:spMkLst>
        </pc:spChg>
        <pc:spChg chg="del">
          <ac:chgData name="Robert Prüst" userId="3b35d3c8-ffea-4325-b514-a9ee9124045f" providerId="ADAL" clId="{B5614802-24BD-4227-A7F3-E08C8B70320B}" dt="2021-06-09T21:04:37.112" v="306" actId="478"/>
          <ac:spMkLst>
            <pc:docMk/>
            <pc:sldMk cId="0" sldId="271"/>
            <ac:spMk id="32" creationId="{F11C5530-AA11-40BD-814A-531CBABEAABA}"/>
          </ac:spMkLst>
        </pc:spChg>
        <pc:picChg chg="del">
          <ac:chgData name="Robert Prüst" userId="3b35d3c8-ffea-4325-b514-a9ee9124045f" providerId="ADAL" clId="{B5614802-24BD-4227-A7F3-E08C8B70320B}" dt="2021-06-09T21:04:32.117" v="303" actId="478"/>
          <ac:picMkLst>
            <pc:docMk/>
            <pc:sldMk cId="0" sldId="271"/>
            <ac:picMk id="40" creationId="{016CE9FD-6464-4DAE-B2DC-4CE7ECB51366}"/>
          </ac:picMkLst>
        </pc:picChg>
      </pc:sldChg>
      <pc:sldChg chg="del">
        <pc:chgData name="Robert Prüst" userId="3b35d3c8-ffea-4325-b514-a9ee9124045f" providerId="ADAL" clId="{B5614802-24BD-4227-A7F3-E08C8B70320B}" dt="2021-06-09T21:03:23.566" v="219" actId="47"/>
        <pc:sldMkLst>
          <pc:docMk/>
          <pc:sldMk cId="0" sldId="296"/>
        </pc:sldMkLst>
      </pc:sldChg>
      <pc:sldChg chg="addSp modSp mod">
        <pc:chgData name="Robert Prüst" userId="3b35d3c8-ffea-4325-b514-a9ee9124045f" providerId="ADAL" clId="{B5614802-24BD-4227-A7F3-E08C8B70320B}" dt="2021-06-09T21:01:33.815" v="91" actId="1076"/>
        <pc:sldMkLst>
          <pc:docMk/>
          <pc:sldMk cId="4113431497" sldId="1654"/>
        </pc:sldMkLst>
        <pc:spChg chg="mod">
          <ac:chgData name="Robert Prüst" userId="3b35d3c8-ffea-4325-b514-a9ee9124045f" providerId="ADAL" clId="{B5614802-24BD-4227-A7F3-E08C8B70320B}" dt="2021-06-09T21:00:49.151" v="85" actId="20577"/>
          <ac:spMkLst>
            <pc:docMk/>
            <pc:sldMk cId="4113431497" sldId="1654"/>
            <ac:spMk id="2" creationId="{0441F194-2D15-49D7-B04F-1EB8176701E6}"/>
          </ac:spMkLst>
        </pc:spChg>
        <pc:spChg chg="mod">
          <ac:chgData name="Robert Prüst" userId="3b35d3c8-ffea-4325-b514-a9ee9124045f" providerId="ADAL" clId="{B5614802-24BD-4227-A7F3-E08C8B70320B}" dt="2021-06-09T21:00:10.682" v="82" actId="255"/>
          <ac:spMkLst>
            <pc:docMk/>
            <pc:sldMk cId="4113431497" sldId="1654"/>
            <ac:spMk id="3" creationId="{9EC2D1A7-3088-41CF-ABD8-0E0078F5209A}"/>
          </ac:spMkLst>
        </pc:spChg>
        <pc:spChg chg="mod">
          <ac:chgData name="Robert Prüst" userId="3b35d3c8-ffea-4325-b514-a9ee9124045f" providerId="ADAL" clId="{B5614802-24BD-4227-A7F3-E08C8B70320B}" dt="2021-06-09T20:58:56.476" v="22" actId="20577"/>
          <ac:spMkLst>
            <pc:docMk/>
            <pc:sldMk cId="4113431497" sldId="1654"/>
            <ac:spMk id="4" creationId="{099BE077-CDC3-405E-979B-B8926A0DA823}"/>
          </ac:spMkLst>
        </pc:spChg>
        <pc:spChg chg="mod">
          <ac:chgData name="Robert Prüst" userId="3b35d3c8-ffea-4325-b514-a9ee9124045f" providerId="ADAL" clId="{B5614802-24BD-4227-A7F3-E08C8B70320B}" dt="2021-06-09T21:00:14.038" v="83" actId="255"/>
          <ac:spMkLst>
            <pc:docMk/>
            <pc:sldMk cId="4113431497" sldId="1654"/>
            <ac:spMk id="9" creationId="{E008A991-4407-4A7C-9924-C1930429FB41}"/>
          </ac:spMkLst>
        </pc:spChg>
        <pc:picChg chg="add mod">
          <ac:chgData name="Robert Prüst" userId="3b35d3c8-ffea-4325-b514-a9ee9124045f" providerId="ADAL" clId="{B5614802-24BD-4227-A7F3-E08C8B70320B}" dt="2021-06-09T21:00:54.712" v="87" actId="1076"/>
          <ac:picMkLst>
            <pc:docMk/>
            <pc:sldMk cId="4113431497" sldId="1654"/>
            <ac:picMk id="6" creationId="{C0552CAD-86C3-46B5-89B1-38FC9816FAB5}"/>
          </ac:picMkLst>
        </pc:picChg>
        <pc:picChg chg="add mod">
          <ac:chgData name="Robert Prüst" userId="3b35d3c8-ffea-4325-b514-a9ee9124045f" providerId="ADAL" clId="{B5614802-24BD-4227-A7F3-E08C8B70320B}" dt="2021-06-09T21:01:19.813" v="89" actId="1076"/>
          <ac:picMkLst>
            <pc:docMk/>
            <pc:sldMk cId="4113431497" sldId="1654"/>
            <ac:picMk id="8" creationId="{77429E59-1985-4DC8-BC17-58A6865CE5D1}"/>
          </ac:picMkLst>
        </pc:picChg>
        <pc:picChg chg="add mod">
          <ac:chgData name="Robert Prüst" userId="3b35d3c8-ffea-4325-b514-a9ee9124045f" providerId="ADAL" clId="{B5614802-24BD-4227-A7F3-E08C8B70320B}" dt="2021-06-09T21:01:33.815" v="91" actId="1076"/>
          <ac:picMkLst>
            <pc:docMk/>
            <pc:sldMk cId="4113431497" sldId="1654"/>
            <ac:picMk id="11" creationId="{1C5AB995-F613-498E-B83F-AF7F42DE61D4}"/>
          </ac:picMkLst>
        </pc:picChg>
      </pc:sldChg>
      <pc:sldChg chg="addSp modSp mod ord">
        <pc:chgData name="Robert Prüst" userId="3b35d3c8-ffea-4325-b514-a9ee9124045f" providerId="ADAL" clId="{B5614802-24BD-4227-A7F3-E08C8B70320B}" dt="2021-06-09T21:02:59.819" v="218" actId="1076"/>
        <pc:sldMkLst>
          <pc:docMk/>
          <pc:sldMk cId="1018601615" sldId="1675"/>
        </pc:sldMkLst>
        <pc:spChg chg="mod">
          <ac:chgData name="Robert Prüst" userId="3b35d3c8-ffea-4325-b514-a9ee9124045f" providerId="ADAL" clId="{B5614802-24BD-4227-A7F3-E08C8B70320B}" dt="2021-06-09T21:02:52.140" v="216" actId="20577"/>
          <ac:spMkLst>
            <pc:docMk/>
            <pc:sldMk cId="1018601615" sldId="1675"/>
            <ac:spMk id="2" creationId="{6DA809A1-30A1-46C6-964E-370B94A6F3FC}"/>
          </ac:spMkLst>
        </pc:spChg>
        <pc:spChg chg="mod">
          <ac:chgData name="Robert Prüst" userId="3b35d3c8-ffea-4325-b514-a9ee9124045f" providerId="ADAL" clId="{B5614802-24BD-4227-A7F3-E08C8B70320B}" dt="2021-06-09T21:02:24.914" v="121" actId="20577"/>
          <ac:spMkLst>
            <pc:docMk/>
            <pc:sldMk cId="1018601615" sldId="1675"/>
            <ac:spMk id="3" creationId="{4A910F15-39F9-4787-9C0D-0C89F283A679}"/>
          </ac:spMkLst>
        </pc:spChg>
        <pc:picChg chg="add mod">
          <ac:chgData name="Robert Prüst" userId="3b35d3c8-ffea-4325-b514-a9ee9124045f" providerId="ADAL" clId="{B5614802-24BD-4227-A7F3-E08C8B70320B}" dt="2021-06-09T21:02:59.819" v="218" actId="1076"/>
          <ac:picMkLst>
            <pc:docMk/>
            <pc:sldMk cId="1018601615" sldId="1675"/>
            <ac:picMk id="5" creationId="{F2064D37-EB63-45BC-A9CF-51F2DF50F72D}"/>
          </ac:picMkLst>
        </pc:picChg>
      </pc:sldChg>
      <pc:sldMasterChg chg="delSldLayout">
        <pc:chgData name="Robert Prüst" userId="3b35d3c8-ffea-4325-b514-a9ee9124045f" providerId="ADAL" clId="{B5614802-24BD-4227-A7F3-E08C8B70320B}" dt="2021-06-09T21:03:23.566" v="219" actId="47"/>
        <pc:sldMasterMkLst>
          <pc:docMk/>
          <pc:sldMasterMk cId="610528542" sldId="2147483720"/>
        </pc:sldMasterMkLst>
        <pc:sldLayoutChg chg="del">
          <pc:chgData name="Robert Prüst" userId="3b35d3c8-ffea-4325-b514-a9ee9124045f" providerId="ADAL" clId="{B5614802-24BD-4227-A7F3-E08C8B70320B}" dt="2021-06-09T21:03:23.566" v="219" actId="47"/>
          <pc:sldLayoutMkLst>
            <pc:docMk/>
            <pc:sldMasterMk cId="610528542" sldId="2147483720"/>
            <pc:sldLayoutMk cId="1930317890" sldId="2147483778"/>
          </pc:sldLayoutMkLst>
        </pc:sldLayoutChg>
      </pc:sldMasterChg>
    </pc:docChg>
  </pc:docChgLst>
</pc:chgInfo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e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35855-76AD-46A2-B33C-EDDF2E961555}" type="datetimeFigureOut">
              <a:rPr lang="en-US"/>
              <a:t>30-Sep-21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B9C6F-52FC-4799-887D-A985F44FD577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nl-nl/azure/automation/automation-intro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400" baseline="0"/>
              <a:t>***UPDATE URL ON SLIDE***</a:t>
            </a:r>
          </a:p>
        </p:txBody>
      </p:sp>
    </p:spTree>
    <p:extLst>
      <p:ext uri="{BB962C8B-B14F-4D97-AF65-F5344CB8AC3E}">
        <p14:creationId xmlns:p14="http://schemas.microsoft.com/office/powerpoint/2010/main" val="3040812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Azure</a:t>
            </a:r>
            <a:r>
              <a:rPr lang="nl-NL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 Automation biedt een </a:t>
            </a:r>
            <a:r>
              <a:rPr lang="nl-NL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cloud</a:t>
            </a:r>
            <a:r>
              <a:rPr lang="nl-NL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-gebaseerde automatiserings- en configuratieservice die consistent beheer in uw </a:t>
            </a:r>
            <a:r>
              <a:rPr lang="nl-NL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Azure</a:t>
            </a:r>
            <a:r>
              <a:rPr lang="nl-NL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- en niet-</a:t>
            </a:r>
            <a:r>
              <a:rPr lang="nl-NL" b="0" i="0" dirty="0" err="1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Azure</a:t>
            </a:r>
            <a:r>
              <a:rPr lang="nl-NL" b="0" i="0" dirty="0">
                <a:solidFill>
                  <a:srgbClr val="E6E6E6"/>
                </a:solidFill>
                <a:effectLst/>
                <a:latin typeface="Segoe UI" panose="020B0502040204020203" pitchFamily="34" charset="0"/>
              </a:rPr>
              <a:t>-omgevingen ondersteunt.</a:t>
            </a:r>
          </a:p>
          <a:p>
            <a:endParaRPr lang="nl-NL" b="0" i="0" dirty="0">
              <a:solidFill>
                <a:srgbClr val="E6E6E6"/>
              </a:solidFill>
              <a:effectLst/>
              <a:latin typeface="Segoe UI" panose="020B0502040204020203" pitchFamily="34" charset="0"/>
            </a:endParaRPr>
          </a:p>
          <a:p>
            <a:r>
              <a:rPr lang="nl-NL" dirty="0">
                <a:hlinkClick r:id="rId3"/>
              </a:rPr>
              <a:t>Een inleiding tot </a:t>
            </a:r>
            <a:r>
              <a:rPr lang="nl-NL" dirty="0" err="1">
                <a:hlinkClick r:id="rId3"/>
              </a:rPr>
              <a:t>Azure</a:t>
            </a:r>
            <a:r>
              <a:rPr lang="nl-NL" dirty="0">
                <a:hlinkClick r:id="rId3"/>
              </a:rPr>
              <a:t> Automation | Microsoft </a:t>
            </a:r>
            <a:r>
              <a:rPr lang="nl-NL" dirty="0" err="1">
                <a:hlinkClick r:id="rId3"/>
              </a:rPr>
              <a:t>Docs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B9C6F-52FC-4799-887D-A985F44FD5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04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>
            <a:extLst>
              <a:ext uri="{FF2B5EF4-FFF2-40B4-BE49-F238E27FC236}">
                <a16:creationId xmlns:a16="http://schemas.microsoft.com/office/drawing/2014/main" id="{C2516480-8BE7-4159-B2E1-160FBA25F2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>
            <a:extLst>
              <a:ext uri="{FF2B5EF4-FFF2-40B4-BE49-F238E27FC236}">
                <a16:creationId xmlns:a16="http://schemas.microsoft.com/office/drawing/2014/main" id="{0E415354-7DD9-4B37-9957-7C00B8E83D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1988" name="Slide Number Placeholder 3">
            <a:extLst>
              <a:ext uri="{FF2B5EF4-FFF2-40B4-BE49-F238E27FC236}">
                <a16:creationId xmlns:a16="http://schemas.microsoft.com/office/drawing/2014/main" id="{9339B2E0-4582-40D4-BB9E-C493D50A29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D116CE1E-06EB-4303-90F0-242839158D6F}" type="slidenum">
              <a:rPr lang="id-ID" altLang="en-US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id-ID" altLang="en-US"/>
          </a:p>
        </p:txBody>
      </p:sp>
    </p:spTree>
    <p:extLst>
      <p:ext uri="{BB962C8B-B14F-4D97-AF65-F5344CB8AC3E}">
        <p14:creationId xmlns:p14="http://schemas.microsoft.com/office/powerpoint/2010/main" val="964721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B9C6F-52FC-4799-887D-A985F44FD5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93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7B9C6F-52FC-4799-887D-A985F44FD5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729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>
            <a:extLst>
              <a:ext uri="{FF2B5EF4-FFF2-40B4-BE49-F238E27FC236}">
                <a16:creationId xmlns:a16="http://schemas.microsoft.com/office/drawing/2014/main" id="{835C692A-BE2D-426E-BFE7-D5D1BC72F4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>
            <a:extLst>
              <a:ext uri="{FF2B5EF4-FFF2-40B4-BE49-F238E27FC236}">
                <a16:creationId xmlns:a16="http://schemas.microsoft.com/office/drawing/2014/main" id="{FE2DEB54-AFC5-4207-8FEC-E638E46043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***UPDATE URL ON SLIDE***</a:t>
            </a:r>
          </a:p>
        </p:txBody>
      </p:sp>
      <p:sp>
        <p:nvSpPr>
          <p:cNvPr id="112644" name="Slide Number Placeholder 3">
            <a:extLst>
              <a:ext uri="{FF2B5EF4-FFF2-40B4-BE49-F238E27FC236}">
                <a16:creationId xmlns:a16="http://schemas.microsoft.com/office/drawing/2014/main" id="{ACD0BE86-1E77-4D75-BD1B-8830E39A1C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912813" fontAlgn="base">
              <a:spcBef>
                <a:spcPct val="0"/>
              </a:spcBef>
              <a:spcAft>
                <a:spcPct val="0"/>
              </a:spcAft>
            </a:pPr>
            <a:fld id="{9D8EF2E5-F94E-4D90-B198-537754E4376D}" type="slidenum">
              <a:rPr lang="id-ID" altLang="en-US"/>
              <a:pPr defTabSz="912813"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id-ID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person&#10;&#10;Description automatically generated">
            <a:extLst>
              <a:ext uri="{FF2B5EF4-FFF2-40B4-BE49-F238E27FC236}">
                <a16:creationId xmlns:a16="http://schemas.microsoft.com/office/drawing/2014/main" id="{6F0BD08B-9014-45D1-9422-2A72E18A99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9185" y="4628329"/>
            <a:ext cx="239278" cy="239278"/>
          </a:xfrm>
          <a:prstGeom prst="rect">
            <a:avLst/>
          </a:prstGeom>
        </p:spPr>
      </p:pic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7D545F7-89FD-4225-A132-C98831F06FC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462" y="4628329"/>
            <a:ext cx="239461" cy="239278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35C2B60-0329-47F2-8D31-A89502A0B6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0434" y="4628329"/>
            <a:ext cx="239278" cy="239278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772019B6-BBB9-4E70-A349-B312B6A9547A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7937" y="4628329"/>
            <a:ext cx="239278" cy="239278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FE0FF5-1E53-4F3C-8317-6F7A65706AF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028" y="605634"/>
            <a:ext cx="1110000" cy="207841"/>
          </a:xfrm>
          <a:prstGeom prst="rect">
            <a:avLst/>
          </a:prstGeom>
        </p:spPr>
      </p:pic>
      <p:pic>
        <p:nvPicPr>
          <p:cNvPr id="10" name="Picture 9" descr="A picture containing black&#10;&#10;Description automatically generated">
            <a:extLst>
              <a:ext uri="{FF2B5EF4-FFF2-40B4-BE49-F238E27FC236}">
                <a16:creationId xmlns:a16="http://schemas.microsoft.com/office/drawing/2014/main" id="{121840B6-D871-44D7-ABEB-EAA7DC585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>
            <a:off x="2795678" y="165151"/>
            <a:ext cx="1512888" cy="4541914"/>
          </a:xfrm>
          <a:prstGeom prst="rect">
            <a:avLst/>
          </a:prstGeo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34C0503-3E62-45AA-A3A9-2CF1855EAE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4492" y="1750883"/>
            <a:ext cx="3318249" cy="12208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&lt;Title&gt;</a:t>
            </a:r>
          </a:p>
          <a:p>
            <a:pPr lvl="0"/>
            <a:r>
              <a:rPr lang="en-US"/>
              <a:t>&lt;Title&gt;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2EFA24-294E-463B-B61E-5575E35B1B21}"/>
              </a:ext>
            </a:extLst>
          </p:cNvPr>
          <p:cNvSpPr/>
          <p:nvPr userDrawn="1"/>
        </p:nvSpPr>
        <p:spPr>
          <a:xfrm>
            <a:off x="4835436" y="3609892"/>
            <a:ext cx="4117733" cy="1327868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+mj-lt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A4D1DF25-DE70-4112-86A5-EFE91D9E43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941888" y="3703638"/>
            <a:ext cx="3930650" cy="417579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&lt;Insert presenter name&gt;</a:t>
            </a:r>
            <a:endParaRPr lang="en-GB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34B181EB-1B42-47DF-99DE-05BB1D861C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941888" y="4111910"/>
            <a:ext cx="3930650" cy="26556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&lt;Insert presenter job title&gt;</a:t>
            </a:r>
            <a:endParaRPr lang="en-GB"/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F0DFD65-9CC1-4A3E-8EFF-981881EADC5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1888" y="4384349"/>
            <a:ext cx="3930650" cy="26556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&lt;Insert presenter email address&gt;</a:t>
            </a:r>
            <a:endParaRPr lang="en-GB"/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FBA305FA-4CA4-45A2-927A-B4F24CE79BD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1888" y="4656788"/>
            <a:ext cx="3930650" cy="26556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&lt;Insert presenter phone number&gt;</a:t>
            </a:r>
            <a:endParaRPr lang="en-GB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EFDB848-E9D3-4AA1-AF40-81035E123B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679" y="4273826"/>
            <a:ext cx="3384032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www.proact.eu &lt;UPDATED URL&gt;</a:t>
            </a:r>
          </a:p>
        </p:txBody>
      </p:sp>
    </p:spTree>
    <p:extLst>
      <p:ext uri="{BB962C8B-B14F-4D97-AF65-F5344CB8AC3E}">
        <p14:creationId xmlns:p14="http://schemas.microsoft.com/office/powerpoint/2010/main" val="1644247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py - Layout C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E5CB5D-36E6-4ADE-8040-2EB6F94CE6E6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282CD3-D20A-4DFF-AC7A-97962E7891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pic>
        <p:nvPicPr>
          <p:cNvPr id="7" name="Picture 6" descr="A picture containing black&#10;&#10;Description automatically generated">
            <a:extLst>
              <a:ext uri="{FF2B5EF4-FFF2-40B4-BE49-F238E27FC236}">
                <a16:creationId xmlns:a16="http://schemas.microsoft.com/office/drawing/2014/main" id="{B7FA80D7-CEF2-4469-949A-A18152DCA5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5400000">
            <a:off x="6201446" y="1956393"/>
            <a:ext cx="1405268" cy="496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114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py - Layout D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E5CB5D-36E6-4ADE-8040-2EB6F94CE6E6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282CD3-D20A-4DFF-AC7A-97962E7891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pic>
        <p:nvPicPr>
          <p:cNvPr id="7" name="Picture 6" descr="A picture containing black&#10;&#10;Description automatically generated">
            <a:extLst>
              <a:ext uri="{FF2B5EF4-FFF2-40B4-BE49-F238E27FC236}">
                <a16:creationId xmlns:a16="http://schemas.microsoft.com/office/drawing/2014/main" id="{B7FA80D7-CEF2-4469-949A-A18152DCA5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5400000">
            <a:off x="6201446" y="1956393"/>
            <a:ext cx="1405268" cy="496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points - 6 icons - Layou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person, man, table&#10;&#10;Description automatically generated">
            <a:extLst>
              <a:ext uri="{FF2B5EF4-FFF2-40B4-BE49-F238E27FC236}">
                <a16:creationId xmlns:a16="http://schemas.microsoft.com/office/drawing/2014/main" id="{F187D04F-DBD3-4485-BBD1-C9C476F8FB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1786270"/>
          </a:xfrm>
          <a:prstGeom prst="rect">
            <a:avLst/>
          </a:prstGeom>
        </p:spPr>
      </p:pic>
      <p:pic>
        <p:nvPicPr>
          <p:cNvPr id="6" name="Picture 5" descr="A picture containing black&#10;&#10;Description automatically generated">
            <a:extLst>
              <a:ext uri="{FF2B5EF4-FFF2-40B4-BE49-F238E27FC236}">
                <a16:creationId xmlns:a16="http://schemas.microsoft.com/office/drawing/2014/main" id="{24304326-DEF6-4B25-9D72-DC1BD244ED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16200000">
            <a:off x="1121818" y="-1518751"/>
            <a:ext cx="1197783" cy="42352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0680B68-9C5C-4AD3-A750-7CAFE0E84089}"/>
              </a:ext>
            </a:extLst>
          </p:cNvPr>
          <p:cNvSpPr/>
          <p:nvPr userDrawn="1"/>
        </p:nvSpPr>
        <p:spPr>
          <a:xfrm>
            <a:off x="0" y="1881813"/>
            <a:ext cx="9144000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</p:spTree>
    <p:extLst>
      <p:ext uri="{BB962C8B-B14F-4D97-AF65-F5344CB8AC3E}">
        <p14:creationId xmlns:p14="http://schemas.microsoft.com/office/powerpoint/2010/main" val="1644974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4 icons - Layou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35243FC-BA7F-4158-87A6-9D2C0CCAF76B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 descr="A person standing in front of a door&#10;&#10;Description automatically generated">
            <a:extLst>
              <a:ext uri="{FF2B5EF4-FFF2-40B4-BE49-F238E27FC236}">
                <a16:creationId xmlns:a16="http://schemas.microsoft.com/office/drawing/2014/main" id="{4DA9FE59-750F-4034-9B5A-015B2684C7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29093" y="1644"/>
            <a:ext cx="1514439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2EB5F5-C911-474E-9C21-75ED8BC527B2}"/>
              </a:ext>
            </a:extLst>
          </p:cNvPr>
          <p:cNvSpPr/>
          <p:nvPr userDrawn="1"/>
        </p:nvSpPr>
        <p:spPr>
          <a:xfrm rot="5400000">
            <a:off x="5104302" y="2478955"/>
            <a:ext cx="5141858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8" name="Picture 7" descr="A picture containing black&#10;&#10;Description automatically generated">
            <a:extLst>
              <a:ext uri="{FF2B5EF4-FFF2-40B4-BE49-F238E27FC236}">
                <a16:creationId xmlns:a16="http://schemas.microsoft.com/office/drawing/2014/main" id="{7E363C70-532D-4E5B-A552-D38A1EEA73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295549">
            <a:off x="8100003" y="2452571"/>
            <a:ext cx="1405266" cy="4968934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02869D4B-448D-4F0E-BCE6-8B105518BC6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813331" y="1062002"/>
            <a:ext cx="4228600" cy="858948"/>
          </a:xfrm>
          <a:prstGeom prst="rect">
            <a:avLst/>
          </a:prstGeom>
        </p:spPr>
        <p:txBody>
          <a:bodyPr/>
          <a:lstStyle>
            <a:lvl1pPr marL="0" indent="0">
              <a:buClr>
                <a:srgbClr val="E31937"/>
              </a:buClr>
              <a:buNone/>
              <a:defRPr sz="1600">
                <a:solidFill>
                  <a:schemeClr val="accent6"/>
                </a:solidFill>
                <a:latin typeface="+mj-lt"/>
              </a:defRPr>
            </a:lvl1pPr>
            <a:lvl2pPr marL="457200" indent="0">
              <a:buClr>
                <a:srgbClr val="E31937"/>
              </a:buClr>
              <a:buNone/>
              <a:defRPr sz="1200">
                <a:solidFill>
                  <a:schemeClr val="accent6"/>
                </a:solidFill>
                <a:latin typeface="Raleway" panose="020B0503030101060003" pitchFamily="34" charset="0"/>
              </a:defRPr>
            </a:lvl2pPr>
            <a:lvl3pPr marL="914400" indent="0">
              <a:buClr>
                <a:srgbClr val="E31937"/>
              </a:buClr>
              <a:buNone/>
              <a:defRPr sz="1200">
                <a:solidFill>
                  <a:schemeClr val="accent6"/>
                </a:solidFill>
                <a:latin typeface="Raleway" panose="020B0503030101060003" pitchFamily="34" charset="0"/>
              </a:defRPr>
            </a:lvl3pPr>
            <a:lvl4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8B06549-81EA-4BD1-8C59-D3FF58DC42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9749" y="1062002"/>
            <a:ext cx="2157439" cy="8589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664709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 - 4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87D04F-DBD3-4485-BBD1-C9C476F8FB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3999" cy="1786271"/>
          </a:xfrm>
          <a:prstGeom prst="rect">
            <a:avLst/>
          </a:prstGeom>
        </p:spPr>
      </p:pic>
      <p:pic>
        <p:nvPicPr>
          <p:cNvPr id="6" name="Picture 5" descr="A picture containing black&#10;&#10;Description automatically generated">
            <a:extLst>
              <a:ext uri="{FF2B5EF4-FFF2-40B4-BE49-F238E27FC236}">
                <a16:creationId xmlns:a16="http://schemas.microsoft.com/office/drawing/2014/main" id="{24304326-DEF6-4B25-9D72-DC1BD244ED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16200000">
            <a:off x="1121818" y="-1518751"/>
            <a:ext cx="1197783" cy="42352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0680B68-9C5C-4AD3-A750-7CAFE0E84089}"/>
              </a:ext>
            </a:extLst>
          </p:cNvPr>
          <p:cNvSpPr/>
          <p:nvPr userDrawn="1"/>
        </p:nvSpPr>
        <p:spPr>
          <a:xfrm>
            <a:off x="0" y="1881813"/>
            <a:ext cx="9144000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</p:spTree>
    <p:extLst>
      <p:ext uri="{BB962C8B-B14F-4D97-AF65-F5344CB8AC3E}">
        <p14:creationId xmlns:p14="http://schemas.microsoft.com/office/powerpoint/2010/main" val="856634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2D5BFE9-4775-468F-BC46-8EE807F57DDC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F0176C-5189-4E43-876D-54624C950C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19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2D5BFE9-4775-468F-BC46-8EE807F57DDC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F0176C-5189-4E43-876D-54624C950C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9A60E06D-FAC0-46F7-806E-CAB56BE5D7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7" y="408527"/>
            <a:ext cx="5961600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575205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s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77D0A3-807E-4D40-8A36-5E9A1FA39F9A}"/>
              </a:ext>
            </a:extLst>
          </p:cNvPr>
          <p:cNvSpPr/>
          <p:nvPr userDrawn="1"/>
        </p:nvSpPr>
        <p:spPr>
          <a:xfrm>
            <a:off x="5589588" y="-15875"/>
            <a:ext cx="2160587" cy="5159375"/>
          </a:xfrm>
          <a:prstGeom prst="rect">
            <a:avLst/>
          </a:prstGeom>
          <a:solidFill>
            <a:srgbClr val="E31937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745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person&#10;&#10;Description automatically generated">
            <a:extLst>
              <a:ext uri="{FF2B5EF4-FFF2-40B4-BE49-F238E27FC236}">
                <a16:creationId xmlns:a16="http://schemas.microsoft.com/office/drawing/2014/main" id="{6F0BD08B-9014-45D1-9422-2A72E18A992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9185" y="4628329"/>
            <a:ext cx="239278" cy="239278"/>
          </a:xfrm>
          <a:prstGeom prst="rect">
            <a:avLst/>
          </a:prstGeom>
        </p:spPr>
      </p:pic>
      <p:pic>
        <p:nvPicPr>
          <p:cNvPr id="6" name="Picture 5" descr="A picture containing light&#10;&#10;Description automatically generated">
            <a:extLst>
              <a:ext uri="{FF2B5EF4-FFF2-40B4-BE49-F238E27FC236}">
                <a16:creationId xmlns:a16="http://schemas.microsoft.com/office/drawing/2014/main" id="{B7D545F7-89FD-4225-A132-C98831F06FC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462" y="4628329"/>
            <a:ext cx="239461" cy="239278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35C2B60-0329-47F2-8D31-A89502A0B6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0434" y="4628329"/>
            <a:ext cx="239278" cy="239278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772019B6-BBB9-4E70-A349-B312B6A9547A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7937" y="4628329"/>
            <a:ext cx="239278" cy="239278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FE0FF5-1E53-4F3C-8317-6F7A65706AF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9028" y="605634"/>
            <a:ext cx="1110000" cy="207841"/>
          </a:xfrm>
          <a:prstGeom prst="rect">
            <a:avLst/>
          </a:prstGeom>
        </p:spPr>
      </p:pic>
      <p:pic>
        <p:nvPicPr>
          <p:cNvPr id="10" name="Picture 9" descr="A picture containing black&#10;&#10;Description automatically generated">
            <a:extLst>
              <a:ext uri="{FF2B5EF4-FFF2-40B4-BE49-F238E27FC236}">
                <a16:creationId xmlns:a16="http://schemas.microsoft.com/office/drawing/2014/main" id="{121840B6-D871-44D7-ABEB-EAA7DC5857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>
            <a:off x="2795678" y="165151"/>
            <a:ext cx="1512888" cy="4541914"/>
          </a:xfrm>
          <a:prstGeom prst="rect">
            <a:avLst/>
          </a:prstGeom>
        </p:spPr>
      </p:pic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EFDB848-E9D3-4AA1-AF40-81035E123B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0679" y="4273826"/>
            <a:ext cx="3384032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www.proact.eu &lt;UPDATED URL&gt;</a:t>
            </a:r>
          </a:p>
        </p:txBody>
      </p:sp>
    </p:spTree>
    <p:extLst>
      <p:ext uri="{BB962C8B-B14F-4D97-AF65-F5344CB8AC3E}">
        <p14:creationId xmlns:p14="http://schemas.microsoft.com/office/powerpoint/2010/main" val="1212686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Proact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4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ayout A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2D5BFE9-4775-468F-BC46-8EE807F57DDC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F0176C-5189-4E43-876D-54624C950C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690EB-C516-4B24-B378-548BD00F99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6" y="1252331"/>
            <a:ext cx="7525119" cy="3472068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buClr>
                <a:srgbClr val="E31937"/>
              </a:buClr>
              <a:defRPr sz="20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lnSpc>
                <a:spcPct val="100000"/>
              </a:lnSpc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lnSpc>
                <a:spcPct val="100000"/>
              </a:lnSpc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600">
                <a:solidFill>
                  <a:schemeClr val="accent6"/>
                </a:solidFill>
                <a:latin typeface="+mj-lt"/>
              </a:defRPr>
            </a:lvl3pPr>
            <a:lvl4pPr>
              <a:lnSpc>
                <a:spcPct val="100000"/>
              </a:lnSpc>
              <a:buClr>
                <a:schemeClr val="accent6">
                  <a:lumMod val="60000"/>
                  <a:lumOff val="40000"/>
                </a:schemeClr>
              </a:buClr>
              <a:defRPr sz="140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DF45B4-920F-46CE-9B2A-D92EE283AE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8" y="413867"/>
            <a:ext cx="5916523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431671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ayout A - 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2D5BFE9-4775-468F-BC46-8EE807F57DDC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F0176C-5189-4E43-876D-54624C950C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690EB-C516-4B24-B378-548BD00F99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7" y="1252331"/>
            <a:ext cx="3981520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20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600">
                <a:solidFill>
                  <a:schemeClr val="accent6"/>
                </a:solidFill>
                <a:latin typeface="+mj-lt"/>
              </a:defRPr>
            </a:lvl3pPr>
            <a:lvl4pPr>
              <a:defRPr sz="140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E897FEA-3A03-4274-88AE-60EB80815C6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684645" y="1252331"/>
            <a:ext cx="3884210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20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600">
                <a:solidFill>
                  <a:schemeClr val="accent6"/>
                </a:solidFill>
                <a:latin typeface="+mj-lt"/>
              </a:defRPr>
            </a:lvl3pPr>
            <a:lvl4pPr>
              <a:defRPr sz="140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DF45B4-920F-46CE-9B2A-D92EE283AE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7" y="408527"/>
            <a:ext cx="5961600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270608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ayout A - 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2D5BFE9-4775-468F-BC46-8EE807F57DDC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F0176C-5189-4E43-876D-54624C950C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F690EB-C516-4B24-B378-548BD00F992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8" y="1252331"/>
            <a:ext cx="2637958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18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6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400">
                <a:solidFill>
                  <a:schemeClr val="accent6"/>
                </a:solidFill>
                <a:latin typeface="+mj-lt"/>
              </a:defRPr>
            </a:lvl3pPr>
            <a:lvl4pPr>
              <a:defRPr sz="110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1E897FEA-3A03-4274-88AE-60EB80815C6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3399659" y="1252331"/>
            <a:ext cx="2573485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18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6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400">
                <a:solidFill>
                  <a:schemeClr val="accent6"/>
                </a:solidFill>
                <a:latin typeface="+mj-lt"/>
              </a:defRPr>
            </a:lvl3pPr>
            <a:lvl4pPr>
              <a:defRPr sz="110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4DF45B4-920F-46CE-9B2A-D92EE283AE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7" y="408527"/>
            <a:ext cx="5779170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86BC6435-0729-4147-9EA4-CAE851DF4F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57007" y="1252331"/>
            <a:ext cx="2573485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18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6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400">
                <a:solidFill>
                  <a:schemeClr val="accent6"/>
                </a:solidFill>
                <a:latin typeface="+mj-lt"/>
              </a:defRPr>
            </a:lvl3pPr>
            <a:lvl4pPr>
              <a:defRPr sz="1050">
                <a:solidFill>
                  <a:schemeClr val="accent6"/>
                </a:solidFill>
                <a:latin typeface="+mj-lt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56278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ayout B.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35243FC-BA7F-4158-87A6-9D2C0CCAF76B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 descr="A person standing in front of a door&#10;&#10;Description automatically generated">
            <a:extLst>
              <a:ext uri="{FF2B5EF4-FFF2-40B4-BE49-F238E27FC236}">
                <a16:creationId xmlns:a16="http://schemas.microsoft.com/office/drawing/2014/main" id="{4DA9FE59-750F-4034-9B5A-015B2684C7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29093" y="1644"/>
            <a:ext cx="1514439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2EB5F5-C911-474E-9C21-75ED8BC527B2}"/>
              </a:ext>
            </a:extLst>
          </p:cNvPr>
          <p:cNvSpPr/>
          <p:nvPr userDrawn="1"/>
        </p:nvSpPr>
        <p:spPr>
          <a:xfrm rot="5400000">
            <a:off x="5104302" y="2478955"/>
            <a:ext cx="5141858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8" name="Picture 7" descr="A picture containing black&#10;&#10;Description automatically generated">
            <a:extLst>
              <a:ext uri="{FF2B5EF4-FFF2-40B4-BE49-F238E27FC236}">
                <a16:creationId xmlns:a16="http://schemas.microsoft.com/office/drawing/2014/main" id="{7E363C70-532D-4E5B-A552-D38A1EEA73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295549">
            <a:off x="8100003" y="2452571"/>
            <a:ext cx="1405266" cy="4968934"/>
          </a:xfrm>
          <a:prstGeom prst="rect">
            <a:avLst/>
          </a:prstGeom>
        </p:spPr>
      </p:pic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13BB30E9-7341-4383-9717-16194D6DBCD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6" y="1252331"/>
            <a:ext cx="6257815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20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600">
                <a:solidFill>
                  <a:schemeClr val="accent6"/>
                </a:solidFill>
                <a:latin typeface="+mj-lt"/>
              </a:defRPr>
            </a:lvl3pPr>
            <a:lvl4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780422-2829-42FF-9AB2-4C73E03A31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8" y="413867"/>
            <a:ext cx="6257813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47119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ayout B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35243FC-BA7F-4158-87A6-9D2C0CCAF76B}"/>
              </a:ext>
            </a:extLst>
          </p:cNvPr>
          <p:cNvSpPr/>
          <p:nvPr userDrawn="1"/>
        </p:nvSpPr>
        <p:spPr>
          <a:xfrm rot="19925363">
            <a:off x="-1047617" y="1494647"/>
            <a:ext cx="11239233" cy="2154207"/>
          </a:xfrm>
          <a:custGeom>
            <a:avLst/>
            <a:gdLst>
              <a:gd name="connsiteX0" fmla="*/ 2703923 w 3245936"/>
              <a:gd name="connsiteY0" fmla="*/ 506554 h 622144"/>
              <a:gd name="connsiteX1" fmla="*/ 2600434 w 3245936"/>
              <a:gd name="connsiteY1" fmla="*/ 616358 h 622144"/>
              <a:gd name="connsiteX2" fmla="*/ 2601206 w 3245936"/>
              <a:gd name="connsiteY2" fmla="*/ 617853 h 622144"/>
              <a:gd name="connsiteX3" fmla="*/ 2780628 w 3245936"/>
              <a:gd name="connsiteY3" fmla="*/ 603185 h 622144"/>
              <a:gd name="connsiteX4" fmla="*/ 2780647 w 3245936"/>
              <a:gd name="connsiteY4" fmla="*/ 602566 h 622144"/>
              <a:gd name="connsiteX5" fmla="*/ 2781685 w 3245936"/>
              <a:gd name="connsiteY5" fmla="*/ 600842 h 622144"/>
              <a:gd name="connsiteX6" fmla="*/ 2707962 w 3245936"/>
              <a:gd name="connsiteY6" fmla="*/ 506706 h 622144"/>
              <a:gd name="connsiteX7" fmla="*/ 2705247 w 3245936"/>
              <a:gd name="connsiteY7" fmla="*/ 507163 h 622144"/>
              <a:gd name="connsiteX8" fmla="*/ 2703923 w 3245936"/>
              <a:gd name="connsiteY8" fmla="*/ 506554 h 622144"/>
              <a:gd name="connsiteX9" fmla="*/ 2621056 w 3245936"/>
              <a:gd name="connsiteY9" fmla="*/ 495514 h 622144"/>
              <a:gd name="connsiteX10" fmla="*/ 2621056 w 3245936"/>
              <a:gd name="connsiteY10" fmla="*/ 495676 h 622144"/>
              <a:gd name="connsiteX11" fmla="*/ 2617379 w 3245936"/>
              <a:gd name="connsiteY11" fmla="*/ 498372 h 622144"/>
              <a:gd name="connsiteX12" fmla="*/ 2598663 w 3245936"/>
              <a:gd name="connsiteY12" fmla="*/ 615167 h 622144"/>
              <a:gd name="connsiteX13" fmla="*/ 2599882 w 3245936"/>
              <a:gd name="connsiteY13" fmla="*/ 615720 h 622144"/>
              <a:gd name="connsiteX14" fmla="*/ 2703371 w 3245936"/>
              <a:gd name="connsiteY14" fmla="*/ 505934 h 622144"/>
              <a:gd name="connsiteX15" fmla="*/ 2702571 w 3245936"/>
              <a:gd name="connsiteY15" fmla="*/ 503649 h 622144"/>
              <a:gd name="connsiteX16" fmla="*/ 2777676 w 3245936"/>
              <a:gd name="connsiteY16" fmla="*/ 476626 h 622144"/>
              <a:gd name="connsiteX17" fmla="*/ 2709486 w 3245936"/>
              <a:gd name="connsiteY17" fmla="*/ 502820 h 622144"/>
              <a:gd name="connsiteX18" fmla="*/ 2709524 w 3245936"/>
              <a:gd name="connsiteY18" fmla="*/ 504487 h 622144"/>
              <a:gd name="connsiteX19" fmla="*/ 2708486 w 3245936"/>
              <a:gd name="connsiteY19" fmla="*/ 506211 h 622144"/>
              <a:gd name="connsiteX20" fmla="*/ 2782209 w 3245936"/>
              <a:gd name="connsiteY20" fmla="*/ 600356 h 622144"/>
              <a:gd name="connsiteX21" fmla="*/ 2783505 w 3245936"/>
              <a:gd name="connsiteY21" fmla="*/ 599851 h 622144"/>
              <a:gd name="connsiteX22" fmla="*/ 2492335 w 3245936"/>
              <a:gd name="connsiteY22" fmla="*/ 472006 h 622144"/>
              <a:gd name="connsiteX23" fmla="*/ 2491373 w 3245936"/>
              <a:gd name="connsiteY23" fmla="*/ 473530 h 622144"/>
              <a:gd name="connsiteX24" fmla="*/ 2596024 w 3245936"/>
              <a:gd name="connsiteY24" fmla="*/ 615510 h 622144"/>
              <a:gd name="connsiteX25" fmla="*/ 2597920 w 3245936"/>
              <a:gd name="connsiteY25" fmla="*/ 615120 h 622144"/>
              <a:gd name="connsiteX26" fmla="*/ 2616646 w 3245936"/>
              <a:gd name="connsiteY26" fmla="*/ 498305 h 622144"/>
              <a:gd name="connsiteX27" fmla="*/ 2614065 w 3245936"/>
              <a:gd name="connsiteY27" fmla="*/ 494600 h 622144"/>
              <a:gd name="connsiteX28" fmla="*/ 2688226 w 3245936"/>
              <a:gd name="connsiteY28" fmla="*/ 466025 h 622144"/>
              <a:gd name="connsiteX29" fmla="*/ 2620961 w 3245936"/>
              <a:gd name="connsiteY29" fmla="*/ 493933 h 622144"/>
              <a:gd name="connsiteX30" fmla="*/ 2621065 w 3245936"/>
              <a:gd name="connsiteY30" fmla="*/ 494905 h 622144"/>
              <a:gd name="connsiteX31" fmla="*/ 2702571 w 3245936"/>
              <a:gd name="connsiteY31" fmla="*/ 503029 h 622144"/>
              <a:gd name="connsiteX32" fmla="*/ 2702571 w 3245936"/>
              <a:gd name="connsiteY32" fmla="*/ 502868 h 622144"/>
              <a:gd name="connsiteX33" fmla="*/ 2704295 w 3245936"/>
              <a:gd name="connsiteY33" fmla="*/ 500591 h 622144"/>
              <a:gd name="connsiteX34" fmla="*/ 2552524 w 3245936"/>
              <a:gd name="connsiteY34" fmla="*/ 451432 h 622144"/>
              <a:gd name="connsiteX35" fmla="*/ 2492468 w 3245936"/>
              <a:gd name="connsiteY35" fmla="*/ 470368 h 622144"/>
              <a:gd name="connsiteX36" fmla="*/ 2492440 w 3245936"/>
              <a:gd name="connsiteY36" fmla="*/ 471273 h 622144"/>
              <a:gd name="connsiteX37" fmla="*/ 2614179 w 3245936"/>
              <a:gd name="connsiteY37" fmla="*/ 493866 h 622144"/>
              <a:gd name="connsiteX38" fmla="*/ 2614445 w 3245936"/>
              <a:gd name="connsiteY38" fmla="*/ 493276 h 622144"/>
              <a:gd name="connsiteX39" fmla="*/ 2855228 w 3245936"/>
              <a:gd name="connsiteY39" fmla="*/ 450032 h 622144"/>
              <a:gd name="connsiteX40" fmla="*/ 2852294 w 3245936"/>
              <a:gd name="connsiteY40" fmla="*/ 450690 h 622144"/>
              <a:gd name="connsiteX41" fmla="*/ 2852094 w 3245936"/>
              <a:gd name="connsiteY41" fmla="*/ 450594 h 622144"/>
              <a:gd name="connsiteX42" fmla="*/ 2785953 w 3245936"/>
              <a:gd name="connsiteY42" fmla="*/ 600346 h 622144"/>
              <a:gd name="connsiteX43" fmla="*/ 2787210 w 3245936"/>
              <a:gd name="connsiteY43" fmla="*/ 601642 h 622144"/>
              <a:gd name="connsiteX44" fmla="*/ 2936153 w 3245936"/>
              <a:gd name="connsiteY44" fmla="*/ 540996 h 622144"/>
              <a:gd name="connsiteX45" fmla="*/ 2936076 w 3245936"/>
              <a:gd name="connsiteY45" fmla="*/ 539263 h 622144"/>
              <a:gd name="connsiteX46" fmla="*/ 2936896 w 3245936"/>
              <a:gd name="connsiteY46" fmla="*/ 537758 h 622144"/>
              <a:gd name="connsiteX47" fmla="*/ 2849989 w 3245936"/>
              <a:gd name="connsiteY47" fmla="*/ 448851 h 622144"/>
              <a:gd name="connsiteX48" fmla="*/ 2778561 w 3245936"/>
              <a:gd name="connsiteY48" fmla="*/ 476283 h 622144"/>
              <a:gd name="connsiteX49" fmla="*/ 2784400 w 3245936"/>
              <a:gd name="connsiteY49" fmla="*/ 599870 h 622144"/>
              <a:gd name="connsiteX50" fmla="*/ 2784924 w 3245936"/>
              <a:gd name="connsiteY50" fmla="*/ 599889 h 622144"/>
              <a:gd name="connsiteX51" fmla="*/ 2785143 w 3245936"/>
              <a:gd name="connsiteY51" fmla="*/ 599984 h 622144"/>
              <a:gd name="connsiteX52" fmla="*/ 2851294 w 3245936"/>
              <a:gd name="connsiteY52" fmla="*/ 450232 h 622144"/>
              <a:gd name="connsiteX53" fmla="*/ 2849989 w 3245936"/>
              <a:gd name="connsiteY53" fmla="*/ 448851 h 622144"/>
              <a:gd name="connsiteX54" fmla="*/ 2856571 w 3245936"/>
              <a:gd name="connsiteY54" fmla="*/ 448061 h 622144"/>
              <a:gd name="connsiteX55" fmla="*/ 2855771 w 3245936"/>
              <a:gd name="connsiteY55" fmla="*/ 449518 h 622144"/>
              <a:gd name="connsiteX56" fmla="*/ 2937438 w 3245936"/>
              <a:gd name="connsiteY56" fmla="*/ 537262 h 622144"/>
              <a:gd name="connsiteX57" fmla="*/ 2939534 w 3245936"/>
              <a:gd name="connsiteY57" fmla="*/ 536567 h 622144"/>
              <a:gd name="connsiteX58" fmla="*/ 2944630 w 3245936"/>
              <a:gd name="connsiteY58" fmla="*/ 465187 h 622144"/>
              <a:gd name="connsiteX59" fmla="*/ 2944363 w 3245936"/>
              <a:gd name="connsiteY59" fmla="*/ 465187 h 622144"/>
              <a:gd name="connsiteX60" fmla="*/ 2941667 w 3245936"/>
              <a:gd name="connsiteY60" fmla="*/ 461453 h 622144"/>
              <a:gd name="connsiteX61" fmla="*/ 2570259 w 3245936"/>
              <a:gd name="connsiteY61" fmla="*/ 445841 h 622144"/>
              <a:gd name="connsiteX62" fmla="*/ 2553533 w 3245936"/>
              <a:gd name="connsiteY62" fmla="*/ 451109 h 622144"/>
              <a:gd name="connsiteX63" fmla="*/ 2614846 w 3245936"/>
              <a:gd name="connsiteY63" fmla="*/ 492504 h 622144"/>
              <a:gd name="connsiteX64" fmla="*/ 1130051 w 3245936"/>
              <a:gd name="connsiteY64" fmla="*/ 445003 h 622144"/>
              <a:gd name="connsiteX65" fmla="*/ 1126231 w 3245936"/>
              <a:gd name="connsiteY65" fmla="*/ 447108 h 622144"/>
              <a:gd name="connsiteX66" fmla="*/ 1104800 w 3245936"/>
              <a:gd name="connsiteY66" fmla="*/ 528270 h 622144"/>
              <a:gd name="connsiteX67" fmla="*/ 1106476 w 3245936"/>
              <a:gd name="connsiteY67" fmla="*/ 529499 h 622144"/>
              <a:gd name="connsiteX68" fmla="*/ 1204774 w 3245936"/>
              <a:gd name="connsiteY68" fmla="*/ 472540 h 622144"/>
              <a:gd name="connsiteX69" fmla="*/ 1204488 w 3245936"/>
              <a:gd name="connsiteY69" fmla="*/ 470301 h 622144"/>
              <a:gd name="connsiteX70" fmla="*/ 1204507 w 3245936"/>
              <a:gd name="connsiteY70" fmla="*/ 470235 h 622144"/>
              <a:gd name="connsiteX71" fmla="*/ 1123316 w 3245936"/>
              <a:gd name="connsiteY71" fmla="*/ 444203 h 622144"/>
              <a:gd name="connsiteX72" fmla="*/ 974031 w 3245936"/>
              <a:gd name="connsiteY72" fmla="*/ 451509 h 622144"/>
              <a:gd name="connsiteX73" fmla="*/ 974002 w 3245936"/>
              <a:gd name="connsiteY73" fmla="*/ 452061 h 622144"/>
              <a:gd name="connsiteX74" fmla="*/ 973717 w 3245936"/>
              <a:gd name="connsiteY74" fmla="*/ 452690 h 622144"/>
              <a:gd name="connsiteX75" fmla="*/ 1100799 w 3245936"/>
              <a:gd name="connsiteY75" fmla="*/ 529376 h 622144"/>
              <a:gd name="connsiteX76" fmla="*/ 1104228 w 3245936"/>
              <a:gd name="connsiteY76" fmla="*/ 528070 h 622144"/>
              <a:gd name="connsiteX77" fmla="*/ 1125650 w 3245936"/>
              <a:gd name="connsiteY77" fmla="*/ 446908 h 622144"/>
              <a:gd name="connsiteX78" fmla="*/ 1123316 w 3245936"/>
              <a:gd name="connsiteY78" fmla="*/ 444203 h 622144"/>
              <a:gd name="connsiteX79" fmla="*/ 2760302 w 3245936"/>
              <a:gd name="connsiteY79" fmla="*/ 436145 h 622144"/>
              <a:gd name="connsiteX80" fmla="*/ 2688798 w 3245936"/>
              <a:gd name="connsiteY80" fmla="*/ 465796 h 622144"/>
              <a:gd name="connsiteX81" fmla="*/ 2704866 w 3245936"/>
              <a:gd name="connsiteY81" fmla="*/ 500381 h 622144"/>
              <a:gd name="connsiteX82" fmla="*/ 2706857 w 3245936"/>
              <a:gd name="connsiteY82" fmla="*/ 500201 h 622144"/>
              <a:gd name="connsiteX83" fmla="*/ 2707952 w 3245936"/>
              <a:gd name="connsiteY83" fmla="*/ 500696 h 622144"/>
              <a:gd name="connsiteX84" fmla="*/ 2773389 w 3245936"/>
              <a:gd name="connsiteY84" fmla="*/ 432125 h 622144"/>
              <a:gd name="connsiteX85" fmla="*/ 2708676 w 3245936"/>
              <a:gd name="connsiteY85" fmla="*/ 501363 h 622144"/>
              <a:gd name="connsiteX86" fmla="*/ 2709181 w 3245936"/>
              <a:gd name="connsiteY86" fmla="*/ 502039 h 622144"/>
              <a:gd name="connsiteX87" fmla="*/ 2777647 w 3245936"/>
              <a:gd name="connsiteY87" fmla="*/ 475740 h 622144"/>
              <a:gd name="connsiteX88" fmla="*/ 2775637 w 3245936"/>
              <a:gd name="connsiteY88" fmla="*/ 433183 h 622144"/>
              <a:gd name="connsiteX89" fmla="*/ 2775104 w 3245936"/>
              <a:gd name="connsiteY89" fmla="*/ 433163 h 622144"/>
              <a:gd name="connsiteX90" fmla="*/ 2773389 w 3245936"/>
              <a:gd name="connsiteY90" fmla="*/ 432125 h 622144"/>
              <a:gd name="connsiteX91" fmla="*/ 3069379 w 3245936"/>
              <a:gd name="connsiteY91" fmla="*/ 432040 h 622144"/>
              <a:gd name="connsiteX92" fmla="*/ 2948678 w 3245936"/>
              <a:gd name="connsiteY92" fmla="*/ 461243 h 622144"/>
              <a:gd name="connsiteX93" fmla="*/ 2948630 w 3245936"/>
              <a:gd name="connsiteY93" fmla="*/ 462520 h 622144"/>
              <a:gd name="connsiteX94" fmla="*/ 2945201 w 3245936"/>
              <a:gd name="connsiteY94" fmla="*/ 465206 h 622144"/>
              <a:gd name="connsiteX95" fmla="*/ 2940096 w 3245936"/>
              <a:gd name="connsiteY95" fmla="*/ 536586 h 622144"/>
              <a:gd name="connsiteX96" fmla="*/ 2940362 w 3245936"/>
              <a:gd name="connsiteY96" fmla="*/ 536605 h 622144"/>
              <a:gd name="connsiteX97" fmla="*/ 2941972 w 3245936"/>
              <a:gd name="connsiteY97" fmla="*/ 537519 h 622144"/>
              <a:gd name="connsiteX98" fmla="*/ 3069655 w 3245936"/>
              <a:gd name="connsiteY98" fmla="*/ 432763 h 622144"/>
              <a:gd name="connsiteX99" fmla="*/ 3069379 w 3245936"/>
              <a:gd name="connsiteY99" fmla="*/ 432040 h 622144"/>
              <a:gd name="connsiteX100" fmla="*/ 2784496 w 3245936"/>
              <a:gd name="connsiteY100" fmla="*/ 431640 h 622144"/>
              <a:gd name="connsiteX101" fmla="*/ 2780323 w 3245936"/>
              <a:gd name="connsiteY101" fmla="*/ 434068 h 622144"/>
              <a:gd name="connsiteX102" fmla="*/ 2778094 w 3245936"/>
              <a:gd name="connsiteY102" fmla="*/ 432440 h 622144"/>
              <a:gd name="connsiteX103" fmla="*/ 2776523 w 3245936"/>
              <a:gd name="connsiteY103" fmla="*/ 433221 h 622144"/>
              <a:gd name="connsiteX104" fmla="*/ 2778514 w 3245936"/>
              <a:gd name="connsiteY104" fmla="*/ 475397 h 622144"/>
              <a:gd name="connsiteX105" fmla="*/ 2849685 w 3245936"/>
              <a:gd name="connsiteY105" fmla="*/ 448080 h 622144"/>
              <a:gd name="connsiteX106" fmla="*/ 2849618 w 3245936"/>
              <a:gd name="connsiteY106" fmla="*/ 446680 h 622144"/>
              <a:gd name="connsiteX107" fmla="*/ 2772513 w 3245936"/>
              <a:gd name="connsiteY107" fmla="*/ 431059 h 622144"/>
              <a:gd name="connsiteX108" fmla="*/ 2761854 w 3245936"/>
              <a:gd name="connsiteY108" fmla="*/ 435478 h 622144"/>
              <a:gd name="connsiteX109" fmla="*/ 2712810 w 3245936"/>
              <a:gd name="connsiteY109" fmla="*/ 496000 h 622144"/>
              <a:gd name="connsiteX110" fmla="*/ 2772951 w 3245936"/>
              <a:gd name="connsiteY110" fmla="*/ 431687 h 622144"/>
              <a:gd name="connsiteX111" fmla="*/ 2772837 w 3245936"/>
              <a:gd name="connsiteY111" fmla="*/ 431506 h 622144"/>
              <a:gd name="connsiteX112" fmla="*/ 2772513 w 3245936"/>
              <a:gd name="connsiteY112" fmla="*/ 431059 h 622144"/>
              <a:gd name="connsiteX113" fmla="*/ 2520205 w 3245936"/>
              <a:gd name="connsiteY113" fmla="*/ 429611 h 622144"/>
              <a:gd name="connsiteX114" fmla="*/ 2491278 w 3245936"/>
              <a:gd name="connsiteY114" fmla="*/ 468358 h 622144"/>
              <a:gd name="connsiteX115" fmla="*/ 2492135 w 3245936"/>
              <a:gd name="connsiteY115" fmla="*/ 469520 h 622144"/>
              <a:gd name="connsiteX116" fmla="*/ 2551533 w 3245936"/>
              <a:gd name="connsiteY116" fmla="*/ 450775 h 622144"/>
              <a:gd name="connsiteX117" fmla="*/ 2767436 w 3245936"/>
              <a:gd name="connsiteY117" fmla="*/ 428620 h 622144"/>
              <a:gd name="connsiteX118" fmla="*/ 2763035 w 3245936"/>
              <a:gd name="connsiteY118" fmla="*/ 434030 h 622144"/>
              <a:gd name="connsiteX119" fmla="*/ 2772199 w 3245936"/>
              <a:gd name="connsiteY119" fmla="*/ 430230 h 622144"/>
              <a:gd name="connsiteX120" fmla="*/ 2772103 w 3245936"/>
              <a:gd name="connsiteY120" fmla="*/ 429211 h 622144"/>
              <a:gd name="connsiteX121" fmla="*/ 2865039 w 3245936"/>
              <a:gd name="connsiteY121" fmla="*/ 421695 h 622144"/>
              <a:gd name="connsiteX122" fmla="*/ 2854952 w 3245936"/>
              <a:gd name="connsiteY122" fmla="*/ 444203 h 622144"/>
              <a:gd name="connsiteX123" fmla="*/ 2856590 w 3245936"/>
              <a:gd name="connsiteY123" fmla="*/ 447451 h 622144"/>
              <a:gd name="connsiteX124" fmla="*/ 2941705 w 3245936"/>
              <a:gd name="connsiteY124" fmla="*/ 460853 h 622144"/>
              <a:gd name="connsiteX125" fmla="*/ 2941858 w 3245936"/>
              <a:gd name="connsiteY125" fmla="*/ 460510 h 622144"/>
              <a:gd name="connsiteX126" fmla="*/ 2774475 w 3245936"/>
              <a:gd name="connsiteY126" fmla="*/ 419924 h 622144"/>
              <a:gd name="connsiteX127" fmla="*/ 2767941 w 3245936"/>
              <a:gd name="connsiteY127" fmla="*/ 427991 h 622144"/>
              <a:gd name="connsiteX128" fmla="*/ 2772122 w 3245936"/>
              <a:gd name="connsiteY128" fmla="*/ 428534 h 622144"/>
              <a:gd name="connsiteX129" fmla="*/ 2772122 w 3245936"/>
              <a:gd name="connsiteY129" fmla="*/ 428496 h 622144"/>
              <a:gd name="connsiteX130" fmla="*/ 2774894 w 3245936"/>
              <a:gd name="connsiteY130" fmla="*/ 425839 h 622144"/>
              <a:gd name="connsiteX131" fmla="*/ 2663537 w 3245936"/>
              <a:gd name="connsiteY131" fmla="*/ 418590 h 622144"/>
              <a:gd name="connsiteX132" fmla="*/ 2619656 w 3245936"/>
              <a:gd name="connsiteY132" fmla="*/ 491980 h 622144"/>
              <a:gd name="connsiteX133" fmla="*/ 2620656 w 3245936"/>
              <a:gd name="connsiteY133" fmla="*/ 493114 h 622144"/>
              <a:gd name="connsiteX134" fmla="*/ 2687845 w 3245936"/>
              <a:gd name="connsiteY134" fmla="*/ 465234 h 622144"/>
              <a:gd name="connsiteX135" fmla="*/ 2666261 w 3245936"/>
              <a:gd name="connsiteY135" fmla="*/ 418743 h 622144"/>
              <a:gd name="connsiteX136" fmla="*/ 2664261 w 3245936"/>
              <a:gd name="connsiteY136" fmla="*/ 418933 h 622144"/>
              <a:gd name="connsiteX137" fmla="*/ 2663537 w 3245936"/>
              <a:gd name="connsiteY137" fmla="*/ 418590 h 622144"/>
              <a:gd name="connsiteX138" fmla="*/ 2397266 w 3245936"/>
              <a:gd name="connsiteY138" fmla="*/ 417724 h 622144"/>
              <a:gd name="connsiteX139" fmla="*/ 2333801 w 3245936"/>
              <a:gd name="connsiteY139" fmla="*/ 425591 h 622144"/>
              <a:gd name="connsiteX140" fmla="*/ 2333791 w 3245936"/>
              <a:gd name="connsiteY140" fmla="*/ 426144 h 622144"/>
              <a:gd name="connsiteX141" fmla="*/ 2485667 w 3245936"/>
              <a:gd name="connsiteY141" fmla="*/ 469606 h 622144"/>
              <a:gd name="connsiteX142" fmla="*/ 2661890 w 3245936"/>
              <a:gd name="connsiteY142" fmla="*/ 416923 h 622144"/>
              <a:gd name="connsiteX143" fmla="*/ 2571002 w 3245936"/>
              <a:gd name="connsiteY143" fmla="*/ 445613 h 622144"/>
              <a:gd name="connsiteX144" fmla="*/ 2615398 w 3245936"/>
              <a:gd name="connsiteY144" fmla="*/ 492085 h 622144"/>
              <a:gd name="connsiteX145" fmla="*/ 2618379 w 3245936"/>
              <a:gd name="connsiteY145" fmla="*/ 491371 h 622144"/>
              <a:gd name="connsiteX146" fmla="*/ 2619103 w 3245936"/>
              <a:gd name="connsiteY146" fmla="*/ 491704 h 622144"/>
              <a:gd name="connsiteX147" fmla="*/ 2662985 w 3245936"/>
              <a:gd name="connsiteY147" fmla="*/ 418352 h 622144"/>
              <a:gd name="connsiteX148" fmla="*/ 2661890 w 3245936"/>
              <a:gd name="connsiteY148" fmla="*/ 416923 h 622144"/>
              <a:gd name="connsiteX149" fmla="*/ 2668567 w 3245936"/>
              <a:gd name="connsiteY149" fmla="*/ 416219 h 622144"/>
              <a:gd name="connsiteX150" fmla="*/ 2668567 w 3245936"/>
              <a:gd name="connsiteY150" fmla="*/ 416257 h 622144"/>
              <a:gd name="connsiteX151" fmla="*/ 2666852 w 3245936"/>
              <a:gd name="connsiteY151" fmla="*/ 418524 h 622144"/>
              <a:gd name="connsiteX152" fmla="*/ 2688436 w 3245936"/>
              <a:gd name="connsiteY152" fmla="*/ 464987 h 622144"/>
              <a:gd name="connsiteX153" fmla="*/ 2761464 w 3245936"/>
              <a:gd name="connsiteY153" fmla="*/ 434688 h 622144"/>
              <a:gd name="connsiteX154" fmla="*/ 2766484 w 3245936"/>
              <a:gd name="connsiteY154" fmla="*/ 428496 h 622144"/>
              <a:gd name="connsiteX155" fmla="*/ 2537550 w 3245936"/>
              <a:gd name="connsiteY155" fmla="*/ 411599 h 622144"/>
              <a:gd name="connsiteX156" fmla="*/ 2534578 w 3245936"/>
              <a:gd name="connsiteY156" fmla="*/ 412313 h 622144"/>
              <a:gd name="connsiteX157" fmla="*/ 2533492 w 3245936"/>
              <a:gd name="connsiteY157" fmla="*/ 411818 h 622144"/>
              <a:gd name="connsiteX158" fmla="*/ 2520710 w 3245936"/>
              <a:gd name="connsiteY158" fmla="*/ 428925 h 622144"/>
              <a:gd name="connsiteX159" fmla="*/ 2552562 w 3245936"/>
              <a:gd name="connsiteY159" fmla="*/ 450461 h 622144"/>
              <a:gd name="connsiteX160" fmla="*/ 2569535 w 3245936"/>
              <a:gd name="connsiteY160" fmla="*/ 445098 h 622144"/>
              <a:gd name="connsiteX161" fmla="*/ 1189401 w 3245936"/>
              <a:gd name="connsiteY161" fmla="*/ 410189 h 622144"/>
              <a:gd name="connsiteX162" fmla="*/ 1130079 w 3245936"/>
              <a:gd name="connsiteY162" fmla="*/ 442279 h 622144"/>
              <a:gd name="connsiteX163" fmla="*/ 1130317 w 3245936"/>
              <a:gd name="connsiteY163" fmla="*/ 444422 h 622144"/>
              <a:gd name="connsiteX164" fmla="*/ 1130289 w 3245936"/>
              <a:gd name="connsiteY164" fmla="*/ 444489 h 622144"/>
              <a:gd name="connsiteX165" fmla="*/ 1204755 w 3245936"/>
              <a:gd name="connsiteY165" fmla="*/ 469711 h 622144"/>
              <a:gd name="connsiteX166" fmla="*/ 1206593 w 3245936"/>
              <a:gd name="connsiteY166" fmla="*/ 467882 h 622144"/>
              <a:gd name="connsiteX167" fmla="*/ 2538874 w 3245936"/>
              <a:gd name="connsiteY167" fmla="*/ 409418 h 622144"/>
              <a:gd name="connsiteX168" fmla="*/ 2538855 w 3245936"/>
              <a:gd name="connsiteY168" fmla="*/ 409627 h 622144"/>
              <a:gd name="connsiteX169" fmla="*/ 2538055 w 3245936"/>
              <a:gd name="connsiteY169" fmla="*/ 411123 h 622144"/>
              <a:gd name="connsiteX170" fmla="*/ 2570288 w 3245936"/>
              <a:gd name="connsiteY170" fmla="*/ 444851 h 622144"/>
              <a:gd name="connsiteX171" fmla="*/ 2661547 w 3245936"/>
              <a:gd name="connsiteY171" fmla="*/ 416076 h 622144"/>
              <a:gd name="connsiteX172" fmla="*/ 2661556 w 3245936"/>
              <a:gd name="connsiteY172" fmla="*/ 415714 h 622144"/>
              <a:gd name="connsiteX173" fmla="*/ 2489077 w 3245936"/>
              <a:gd name="connsiteY173" fmla="*/ 408560 h 622144"/>
              <a:gd name="connsiteX174" fmla="*/ 2486801 w 3245936"/>
              <a:gd name="connsiteY174" fmla="*/ 409761 h 622144"/>
              <a:gd name="connsiteX175" fmla="*/ 2489068 w 3245936"/>
              <a:gd name="connsiteY175" fmla="*/ 467492 h 622144"/>
              <a:gd name="connsiteX176" fmla="*/ 2489754 w 3245936"/>
              <a:gd name="connsiteY176" fmla="*/ 467520 h 622144"/>
              <a:gd name="connsiteX177" fmla="*/ 2490840 w 3245936"/>
              <a:gd name="connsiteY177" fmla="*/ 468006 h 622144"/>
              <a:gd name="connsiteX178" fmla="*/ 2519748 w 3245936"/>
              <a:gd name="connsiteY178" fmla="*/ 429287 h 622144"/>
              <a:gd name="connsiteX179" fmla="*/ 2471971 w 3245936"/>
              <a:gd name="connsiteY179" fmla="*/ 408475 h 622144"/>
              <a:gd name="connsiteX180" fmla="*/ 2398780 w 3245936"/>
              <a:gd name="connsiteY180" fmla="*/ 417552 h 622144"/>
              <a:gd name="connsiteX181" fmla="*/ 2486144 w 3245936"/>
              <a:gd name="connsiteY181" fmla="*/ 468816 h 622144"/>
              <a:gd name="connsiteX182" fmla="*/ 2487725 w 3245936"/>
              <a:gd name="connsiteY182" fmla="*/ 467711 h 622144"/>
              <a:gd name="connsiteX183" fmla="*/ 1327732 w 3245936"/>
              <a:gd name="connsiteY183" fmla="*/ 407246 h 622144"/>
              <a:gd name="connsiteX184" fmla="*/ 1213880 w 3245936"/>
              <a:gd name="connsiteY184" fmla="*/ 468463 h 622144"/>
              <a:gd name="connsiteX185" fmla="*/ 1354469 w 3245936"/>
              <a:gd name="connsiteY185" fmla="*/ 416171 h 622144"/>
              <a:gd name="connsiteX186" fmla="*/ 1354422 w 3245936"/>
              <a:gd name="connsiteY186" fmla="*/ 414723 h 622144"/>
              <a:gd name="connsiteX187" fmla="*/ 2482972 w 3245936"/>
              <a:gd name="connsiteY187" fmla="*/ 407103 h 622144"/>
              <a:gd name="connsiteX188" fmla="*/ 2472628 w 3245936"/>
              <a:gd name="connsiteY188" fmla="*/ 408380 h 622144"/>
              <a:gd name="connsiteX189" fmla="*/ 2488344 w 3245936"/>
              <a:gd name="connsiteY189" fmla="*/ 467473 h 622144"/>
              <a:gd name="connsiteX190" fmla="*/ 2488544 w 3245936"/>
              <a:gd name="connsiteY190" fmla="*/ 467492 h 622144"/>
              <a:gd name="connsiteX191" fmla="*/ 2486277 w 3245936"/>
              <a:gd name="connsiteY191" fmla="*/ 409741 h 622144"/>
              <a:gd name="connsiteX192" fmla="*/ 2485601 w 3245936"/>
              <a:gd name="connsiteY192" fmla="*/ 409732 h 622144"/>
              <a:gd name="connsiteX193" fmla="*/ 2482972 w 3245936"/>
              <a:gd name="connsiteY193" fmla="*/ 407103 h 622144"/>
              <a:gd name="connsiteX194" fmla="*/ 2489887 w 3245936"/>
              <a:gd name="connsiteY194" fmla="*/ 406894 h 622144"/>
              <a:gd name="connsiteX195" fmla="*/ 2489887 w 3245936"/>
              <a:gd name="connsiteY195" fmla="*/ 407065 h 622144"/>
              <a:gd name="connsiteX196" fmla="*/ 2489525 w 3245936"/>
              <a:gd name="connsiteY196" fmla="*/ 407856 h 622144"/>
              <a:gd name="connsiteX197" fmla="*/ 2520253 w 3245936"/>
              <a:gd name="connsiteY197" fmla="*/ 428611 h 622144"/>
              <a:gd name="connsiteX198" fmla="*/ 2533054 w 3245936"/>
              <a:gd name="connsiteY198" fmla="*/ 411475 h 622144"/>
              <a:gd name="connsiteX199" fmla="*/ 2531873 w 3245936"/>
              <a:gd name="connsiteY199" fmla="*/ 409056 h 622144"/>
              <a:gd name="connsiteX200" fmla="*/ 2375720 w 3245936"/>
              <a:gd name="connsiteY200" fmla="*/ 405074 h 622144"/>
              <a:gd name="connsiteX201" fmla="*/ 2333629 w 3245936"/>
              <a:gd name="connsiteY201" fmla="*/ 424505 h 622144"/>
              <a:gd name="connsiteX202" fmla="*/ 2333725 w 3245936"/>
              <a:gd name="connsiteY202" fmla="*/ 424763 h 622144"/>
              <a:gd name="connsiteX203" fmla="*/ 2396085 w 3245936"/>
              <a:gd name="connsiteY203" fmla="*/ 417028 h 622144"/>
              <a:gd name="connsiteX204" fmla="*/ 2471456 w 3245936"/>
              <a:gd name="connsiteY204" fmla="*/ 403979 h 622144"/>
              <a:gd name="connsiteX205" fmla="*/ 2472418 w 3245936"/>
              <a:gd name="connsiteY205" fmla="*/ 407560 h 622144"/>
              <a:gd name="connsiteX206" fmla="*/ 2482896 w 3245936"/>
              <a:gd name="connsiteY206" fmla="*/ 406265 h 622144"/>
              <a:gd name="connsiteX207" fmla="*/ 2482896 w 3245936"/>
              <a:gd name="connsiteY207" fmla="*/ 406065 h 622144"/>
              <a:gd name="connsiteX208" fmla="*/ 1343877 w 3245936"/>
              <a:gd name="connsiteY208" fmla="*/ 398569 h 622144"/>
              <a:gd name="connsiteX209" fmla="*/ 1328637 w 3245936"/>
              <a:gd name="connsiteY209" fmla="*/ 406770 h 622144"/>
              <a:gd name="connsiteX210" fmla="*/ 1354641 w 3245936"/>
              <a:gd name="connsiteY210" fmla="*/ 414066 h 622144"/>
              <a:gd name="connsiteX211" fmla="*/ 1355412 w 3245936"/>
              <a:gd name="connsiteY211" fmla="*/ 412866 h 622144"/>
              <a:gd name="connsiteX212" fmla="*/ 1347421 w 3245936"/>
              <a:gd name="connsiteY212" fmla="*/ 396664 h 622144"/>
              <a:gd name="connsiteX213" fmla="*/ 1344573 w 3245936"/>
              <a:gd name="connsiteY213" fmla="*/ 398188 h 622144"/>
              <a:gd name="connsiteX214" fmla="*/ 1355422 w 3245936"/>
              <a:gd name="connsiteY214" fmla="*/ 411637 h 622144"/>
              <a:gd name="connsiteX215" fmla="*/ 2772646 w 3245936"/>
              <a:gd name="connsiteY215" fmla="*/ 394063 h 622144"/>
              <a:gd name="connsiteX216" fmla="*/ 2668586 w 3245936"/>
              <a:gd name="connsiteY216" fmla="*/ 415123 h 622144"/>
              <a:gd name="connsiteX217" fmla="*/ 2668576 w 3245936"/>
              <a:gd name="connsiteY217" fmla="*/ 415542 h 622144"/>
              <a:gd name="connsiteX218" fmla="*/ 2766988 w 3245936"/>
              <a:gd name="connsiteY218" fmla="*/ 427887 h 622144"/>
              <a:gd name="connsiteX219" fmla="*/ 2774389 w 3245936"/>
              <a:gd name="connsiteY219" fmla="*/ 418771 h 622144"/>
              <a:gd name="connsiteX220" fmla="*/ 1018599 w 3245936"/>
              <a:gd name="connsiteY220" fmla="*/ 393654 h 622144"/>
              <a:gd name="connsiteX221" fmla="*/ 973059 w 3245936"/>
              <a:gd name="connsiteY221" fmla="*/ 448832 h 622144"/>
              <a:gd name="connsiteX222" fmla="*/ 974060 w 3245936"/>
              <a:gd name="connsiteY222" fmla="*/ 450680 h 622144"/>
              <a:gd name="connsiteX223" fmla="*/ 1123345 w 3245936"/>
              <a:gd name="connsiteY223" fmla="*/ 443374 h 622144"/>
              <a:gd name="connsiteX224" fmla="*/ 1123364 w 3245936"/>
              <a:gd name="connsiteY224" fmla="*/ 442812 h 622144"/>
              <a:gd name="connsiteX225" fmla="*/ 1123497 w 3245936"/>
              <a:gd name="connsiteY225" fmla="*/ 442536 h 622144"/>
              <a:gd name="connsiteX226" fmla="*/ 2076121 w 3245936"/>
              <a:gd name="connsiteY226" fmla="*/ 392406 h 622144"/>
              <a:gd name="connsiteX227" fmla="*/ 2076102 w 3245936"/>
              <a:gd name="connsiteY227" fmla="*/ 393130 h 622144"/>
              <a:gd name="connsiteX228" fmla="*/ 2075664 w 3245936"/>
              <a:gd name="connsiteY228" fmla="*/ 394111 h 622144"/>
              <a:gd name="connsiteX229" fmla="*/ 2098972 w 3245936"/>
              <a:gd name="connsiteY229" fmla="*/ 409761 h 622144"/>
              <a:gd name="connsiteX230" fmla="*/ 2404381 w 3245936"/>
              <a:gd name="connsiteY230" fmla="*/ 391854 h 622144"/>
              <a:gd name="connsiteX231" fmla="*/ 2376759 w 3245936"/>
              <a:gd name="connsiteY231" fmla="*/ 404608 h 622144"/>
              <a:gd name="connsiteX232" fmla="*/ 2397599 w 3245936"/>
              <a:gd name="connsiteY232" fmla="*/ 416828 h 622144"/>
              <a:gd name="connsiteX233" fmla="*/ 2471742 w 3245936"/>
              <a:gd name="connsiteY233" fmla="*/ 407646 h 622144"/>
              <a:gd name="connsiteX234" fmla="*/ 2470742 w 3245936"/>
              <a:gd name="connsiteY234" fmla="*/ 403846 h 622144"/>
              <a:gd name="connsiteX235" fmla="*/ 2505537 w 3245936"/>
              <a:gd name="connsiteY235" fmla="*/ 391758 h 622144"/>
              <a:gd name="connsiteX236" fmla="*/ 2489449 w 3245936"/>
              <a:gd name="connsiteY236" fmla="*/ 404417 h 622144"/>
              <a:gd name="connsiteX237" fmla="*/ 2489925 w 3245936"/>
              <a:gd name="connsiteY237" fmla="*/ 405979 h 622144"/>
              <a:gd name="connsiteX238" fmla="*/ 2531902 w 3245936"/>
              <a:gd name="connsiteY238" fmla="*/ 408151 h 622144"/>
              <a:gd name="connsiteX239" fmla="*/ 2531902 w 3245936"/>
              <a:gd name="connsiteY239" fmla="*/ 408017 h 622144"/>
              <a:gd name="connsiteX240" fmla="*/ 2532216 w 3245936"/>
              <a:gd name="connsiteY240" fmla="*/ 407322 h 622144"/>
              <a:gd name="connsiteX241" fmla="*/ 2797364 w 3245936"/>
              <a:gd name="connsiteY241" fmla="*/ 391673 h 622144"/>
              <a:gd name="connsiteX242" fmla="*/ 2775332 w 3245936"/>
              <a:gd name="connsiteY242" fmla="*/ 418867 h 622144"/>
              <a:gd name="connsiteX243" fmla="*/ 2775809 w 3245936"/>
              <a:gd name="connsiteY243" fmla="*/ 425801 h 622144"/>
              <a:gd name="connsiteX244" fmla="*/ 2776399 w 3245936"/>
              <a:gd name="connsiteY244" fmla="*/ 425839 h 622144"/>
              <a:gd name="connsiteX245" fmla="*/ 2777171 w 3245936"/>
              <a:gd name="connsiteY245" fmla="*/ 426163 h 622144"/>
              <a:gd name="connsiteX246" fmla="*/ 2801831 w 3245936"/>
              <a:gd name="connsiteY246" fmla="*/ 390996 h 622144"/>
              <a:gd name="connsiteX247" fmla="*/ 2798878 w 3245936"/>
              <a:gd name="connsiteY247" fmla="*/ 391692 h 622144"/>
              <a:gd name="connsiteX248" fmla="*/ 2798097 w 3245936"/>
              <a:gd name="connsiteY248" fmla="*/ 391349 h 622144"/>
              <a:gd name="connsiteX249" fmla="*/ 2777599 w 3245936"/>
              <a:gd name="connsiteY249" fmla="*/ 426363 h 622144"/>
              <a:gd name="connsiteX250" fmla="*/ 2778666 w 3245936"/>
              <a:gd name="connsiteY250" fmla="*/ 427496 h 622144"/>
              <a:gd name="connsiteX251" fmla="*/ 2778952 w 3245936"/>
              <a:gd name="connsiteY251" fmla="*/ 427839 h 622144"/>
              <a:gd name="connsiteX252" fmla="*/ 2781943 w 3245936"/>
              <a:gd name="connsiteY252" fmla="*/ 427115 h 622144"/>
              <a:gd name="connsiteX253" fmla="*/ 2784629 w 3245936"/>
              <a:gd name="connsiteY253" fmla="*/ 431106 h 622144"/>
              <a:gd name="connsiteX254" fmla="*/ 2849742 w 3245936"/>
              <a:gd name="connsiteY254" fmla="*/ 446156 h 622144"/>
              <a:gd name="connsiteX255" fmla="*/ 2850551 w 3245936"/>
              <a:gd name="connsiteY255" fmla="*/ 444803 h 622144"/>
              <a:gd name="connsiteX256" fmla="*/ 2802621 w 3245936"/>
              <a:gd name="connsiteY256" fmla="*/ 390177 h 622144"/>
              <a:gd name="connsiteX257" fmla="*/ 2802231 w 3245936"/>
              <a:gd name="connsiteY257" fmla="*/ 390625 h 622144"/>
              <a:gd name="connsiteX258" fmla="*/ 2850970 w 3245936"/>
              <a:gd name="connsiteY258" fmla="*/ 444412 h 622144"/>
              <a:gd name="connsiteX259" fmla="*/ 2853923 w 3245936"/>
              <a:gd name="connsiteY259" fmla="*/ 443736 h 622144"/>
              <a:gd name="connsiteX260" fmla="*/ 2854142 w 3245936"/>
              <a:gd name="connsiteY260" fmla="*/ 443832 h 622144"/>
              <a:gd name="connsiteX261" fmla="*/ 2864229 w 3245936"/>
              <a:gd name="connsiteY261" fmla="*/ 421305 h 622144"/>
              <a:gd name="connsiteX262" fmla="*/ 2796316 w 3245936"/>
              <a:gd name="connsiteY262" fmla="*/ 389282 h 622144"/>
              <a:gd name="connsiteX263" fmla="*/ 2773561 w 3245936"/>
              <a:gd name="connsiteY263" fmla="*/ 393873 h 622144"/>
              <a:gd name="connsiteX264" fmla="*/ 2775237 w 3245936"/>
              <a:gd name="connsiteY264" fmla="*/ 417685 h 622144"/>
              <a:gd name="connsiteX265" fmla="*/ 2797154 w 3245936"/>
              <a:gd name="connsiteY265" fmla="*/ 390663 h 622144"/>
              <a:gd name="connsiteX266" fmla="*/ 2796316 w 3245936"/>
              <a:gd name="connsiteY266" fmla="*/ 389282 h 622144"/>
              <a:gd name="connsiteX267" fmla="*/ 1022408 w 3245936"/>
              <a:gd name="connsiteY267" fmla="*/ 389025 h 622144"/>
              <a:gd name="connsiteX268" fmla="*/ 1019141 w 3245936"/>
              <a:gd name="connsiteY268" fmla="*/ 392968 h 622144"/>
              <a:gd name="connsiteX269" fmla="*/ 1111610 w 3245936"/>
              <a:gd name="connsiteY269" fmla="*/ 436059 h 622144"/>
              <a:gd name="connsiteX270" fmla="*/ 2101448 w 3245936"/>
              <a:gd name="connsiteY270" fmla="*/ 388834 h 622144"/>
              <a:gd name="connsiteX271" fmla="*/ 2077159 w 3245936"/>
              <a:gd name="connsiteY271" fmla="*/ 392111 h 622144"/>
              <a:gd name="connsiteX272" fmla="*/ 2105525 w 3245936"/>
              <a:gd name="connsiteY272" fmla="*/ 413675 h 622144"/>
              <a:gd name="connsiteX273" fmla="*/ 2106915 w 3245936"/>
              <a:gd name="connsiteY273" fmla="*/ 412799 h 622144"/>
              <a:gd name="connsiteX274" fmla="*/ 1365385 w 3245936"/>
              <a:gd name="connsiteY274" fmla="*/ 387005 h 622144"/>
              <a:gd name="connsiteX275" fmla="*/ 1348221 w 3245936"/>
              <a:gd name="connsiteY275" fmla="*/ 396245 h 622144"/>
              <a:gd name="connsiteX276" fmla="*/ 1356669 w 3245936"/>
              <a:gd name="connsiteY276" fmla="*/ 412056 h 622144"/>
              <a:gd name="connsiteX277" fmla="*/ 1358412 w 3245936"/>
              <a:gd name="connsiteY277" fmla="*/ 411846 h 622144"/>
              <a:gd name="connsiteX278" fmla="*/ 1239226 w 3245936"/>
              <a:gd name="connsiteY278" fmla="*/ 385738 h 622144"/>
              <a:gd name="connsiteX279" fmla="*/ 1226815 w 3245936"/>
              <a:gd name="connsiteY279" fmla="*/ 420019 h 622144"/>
              <a:gd name="connsiteX280" fmla="*/ 1239750 w 3245936"/>
              <a:gd name="connsiteY280" fmla="*/ 385805 h 622144"/>
              <a:gd name="connsiteX281" fmla="*/ 1239340 w 3245936"/>
              <a:gd name="connsiteY281" fmla="*/ 385786 h 622144"/>
              <a:gd name="connsiteX282" fmla="*/ 1239226 w 3245936"/>
              <a:gd name="connsiteY282" fmla="*/ 385738 h 622144"/>
              <a:gd name="connsiteX283" fmla="*/ 2124546 w 3245936"/>
              <a:gd name="connsiteY283" fmla="*/ 385720 h 622144"/>
              <a:gd name="connsiteX284" fmla="*/ 2102200 w 3245936"/>
              <a:gd name="connsiteY284" fmla="*/ 388729 h 622144"/>
              <a:gd name="connsiteX285" fmla="*/ 2107630 w 3245936"/>
              <a:gd name="connsiteY285" fmla="*/ 412609 h 622144"/>
              <a:gd name="connsiteX286" fmla="*/ 2108859 w 3245936"/>
              <a:gd name="connsiteY286" fmla="*/ 412637 h 622144"/>
              <a:gd name="connsiteX287" fmla="*/ 2109402 w 3245936"/>
              <a:gd name="connsiteY287" fmla="*/ 412875 h 622144"/>
              <a:gd name="connsiteX288" fmla="*/ 1368252 w 3245936"/>
              <a:gd name="connsiteY288" fmla="*/ 385462 h 622144"/>
              <a:gd name="connsiteX289" fmla="*/ 1366509 w 3245936"/>
              <a:gd name="connsiteY289" fmla="*/ 386396 h 622144"/>
              <a:gd name="connsiteX290" fmla="*/ 1359870 w 3245936"/>
              <a:gd name="connsiteY290" fmla="*/ 410075 h 622144"/>
              <a:gd name="connsiteX291" fmla="*/ 1369595 w 3245936"/>
              <a:gd name="connsiteY291" fmla="*/ 386539 h 622144"/>
              <a:gd name="connsiteX292" fmla="*/ 1368252 w 3245936"/>
              <a:gd name="connsiteY292" fmla="*/ 385462 h 622144"/>
              <a:gd name="connsiteX293" fmla="*/ 1237216 w 3245936"/>
              <a:gd name="connsiteY293" fmla="*/ 384310 h 622144"/>
              <a:gd name="connsiteX294" fmla="*/ 1190106 w 3245936"/>
              <a:gd name="connsiteY294" fmla="*/ 409799 h 622144"/>
              <a:gd name="connsiteX295" fmla="*/ 1207336 w 3245936"/>
              <a:gd name="connsiteY295" fmla="*/ 467587 h 622144"/>
              <a:gd name="connsiteX296" fmla="*/ 1208775 w 3245936"/>
              <a:gd name="connsiteY296" fmla="*/ 467625 h 622144"/>
              <a:gd name="connsiteX297" fmla="*/ 1208803 w 3245936"/>
              <a:gd name="connsiteY297" fmla="*/ 467634 h 622144"/>
              <a:gd name="connsiteX298" fmla="*/ 1211165 w 3245936"/>
              <a:gd name="connsiteY298" fmla="*/ 461386 h 622144"/>
              <a:gd name="connsiteX299" fmla="*/ 1238664 w 3245936"/>
              <a:gd name="connsiteY299" fmla="*/ 385481 h 622144"/>
              <a:gd name="connsiteX300" fmla="*/ 1237216 w 3245936"/>
              <a:gd name="connsiteY300" fmla="*/ 384310 h 622144"/>
              <a:gd name="connsiteX301" fmla="*/ 2339726 w 3245936"/>
              <a:gd name="connsiteY301" fmla="*/ 383967 h 622144"/>
              <a:gd name="connsiteX302" fmla="*/ 2331486 w 3245936"/>
              <a:gd name="connsiteY302" fmla="*/ 422305 h 622144"/>
              <a:gd name="connsiteX303" fmla="*/ 2333344 w 3245936"/>
              <a:gd name="connsiteY303" fmla="*/ 423781 h 622144"/>
              <a:gd name="connsiteX304" fmla="*/ 2374892 w 3245936"/>
              <a:gd name="connsiteY304" fmla="*/ 404598 h 622144"/>
              <a:gd name="connsiteX305" fmla="*/ 1393541 w 3245936"/>
              <a:gd name="connsiteY305" fmla="*/ 383795 h 622144"/>
              <a:gd name="connsiteX306" fmla="*/ 1382644 w 3245936"/>
              <a:gd name="connsiteY306" fmla="*/ 393625 h 622144"/>
              <a:gd name="connsiteX307" fmla="*/ 1394112 w 3245936"/>
              <a:gd name="connsiteY307" fmla="*/ 383795 h 622144"/>
              <a:gd name="connsiteX308" fmla="*/ 1392150 w 3245936"/>
              <a:gd name="connsiteY308" fmla="*/ 383795 h 622144"/>
              <a:gd name="connsiteX309" fmla="*/ 1374605 w 3245936"/>
              <a:gd name="connsiteY309" fmla="*/ 383833 h 622144"/>
              <a:gd name="connsiteX310" fmla="*/ 1374595 w 3245936"/>
              <a:gd name="connsiteY310" fmla="*/ 384205 h 622144"/>
              <a:gd name="connsiteX311" fmla="*/ 1370309 w 3245936"/>
              <a:gd name="connsiteY311" fmla="*/ 386881 h 622144"/>
              <a:gd name="connsiteX312" fmla="*/ 1369957 w 3245936"/>
              <a:gd name="connsiteY312" fmla="*/ 386710 h 622144"/>
              <a:gd name="connsiteX313" fmla="*/ 1359432 w 3245936"/>
              <a:gd name="connsiteY313" fmla="*/ 412180 h 622144"/>
              <a:gd name="connsiteX314" fmla="*/ 1360194 w 3245936"/>
              <a:gd name="connsiteY314" fmla="*/ 412656 h 622144"/>
              <a:gd name="connsiteX315" fmla="*/ 1367261 w 3245936"/>
              <a:gd name="connsiteY315" fmla="*/ 383738 h 622144"/>
              <a:gd name="connsiteX316" fmla="*/ 1366861 w 3245936"/>
              <a:gd name="connsiteY316" fmla="*/ 385157 h 622144"/>
              <a:gd name="connsiteX317" fmla="*/ 1367833 w 3245936"/>
              <a:gd name="connsiteY317" fmla="*/ 384634 h 622144"/>
              <a:gd name="connsiteX318" fmla="*/ 1367604 w 3245936"/>
              <a:gd name="connsiteY318" fmla="*/ 383738 h 622144"/>
              <a:gd name="connsiteX319" fmla="*/ 1243417 w 3245936"/>
              <a:gd name="connsiteY319" fmla="*/ 383595 h 622144"/>
              <a:gd name="connsiteX320" fmla="*/ 1240702 w 3245936"/>
              <a:gd name="connsiteY320" fmla="*/ 385824 h 622144"/>
              <a:gd name="connsiteX321" fmla="*/ 1209622 w 3245936"/>
              <a:gd name="connsiteY321" fmla="*/ 468015 h 622144"/>
              <a:gd name="connsiteX322" fmla="*/ 1210832 w 3245936"/>
              <a:gd name="connsiteY322" fmla="*/ 469035 h 622144"/>
              <a:gd name="connsiteX323" fmla="*/ 1326446 w 3245936"/>
              <a:gd name="connsiteY323" fmla="*/ 406884 h 622144"/>
              <a:gd name="connsiteX324" fmla="*/ 1341429 w 3245936"/>
              <a:gd name="connsiteY324" fmla="*/ 383519 h 622144"/>
              <a:gd name="connsiteX325" fmla="*/ 1347773 w 3245936"/>
              <a:gd name="connsiteY325" fmla="*/ 395416 h 622144"/>
              <a:gd name="connsiteX326" fmla="*/ 1365728 w 3245936"/>
              <a:gd name="connsiteY326" fmla="*/ 385748 h 622144"/>
              <a:gd name="connsiteX327" fmla="*/ 1366299 w 3245936"/>
              <a:gd name="connsiteY327" fmla="*/ 383719 h 622144"/>
              <a:gd name="connsiteX328" fmla="*/ 1332676 w 3245936"/>
              <a:gd name="connsiteY328" fmla="*/ 383443 h 622144"/>
              <a:gd name="connsiteX329" fmla="*/ 1343982 w 3245936"/>
              <a:gd name="connsiteY329" fmla="*/ 397454 h 622144"/>
              <a:gd name="connsiteX330" fmla="*/ 1346982 w 3245936"/>
              <a:gd name="connsiteY330" fmla="*/ 395835 h 622144"/>
              <a:gd name="connsiteX331" fmla="*/ 1340401 w 3245936"/>
              <a:gd name="connsiteY331" fmla="*/ 383510 h 622144"/>
              <a:gd name="connsiteX332" fmla="*/ 1243636 w 3245936"/>
              <a:gd name="connsiteY332" fmla="*/ 382719 h 622144"/>
              <a:gd name="connsiteX333" fmla="*/ 1243636 w 3245936"/>
              <a:gd name="connsiteY333" fmla="*/ 382919 h 622144"/>
              <a:gd name="connsiteX334" fmla="*/ 1327342 w 3245936"/>
              <a:gd name="connsiteY334" fmla="*/ 406408 h 622144"/>
              <a:gd name="connsiteX335" fmla="*/ 1343287 w 3245936"/>
              <a:gd name="connsiteY335" fmla="*/ 397845 h 622144"/>
              <a:gd name="connsiteX336" fmla="*/ 1331676 w 3245936"/>
              <a:gd name="connsiteY336" fmla="*/ 383443 h 622144"/>
              <a:gd name="connsiteX337" fmla="*/ 1367909 w 3245936"/>
              <a:gd name="connsiteY337" fmla="*/ 381405 h 622144"/>
              <a:gd name="connsiteX338" fmla="*/ 1367471 w 3245936"/>
              <a:gd name="connsiteY338" fmla="*/ 382986 h 622144"/>
              <a:gd name="connsiteX339" fmla="*/ 1367623 w 3245936"/>
              <a:gd name="connsiteY339" fmla="*/ 382986 h 622144"/>
              <a:gd name="connsiteX340" fmla="*/ 1367623 w 3245936"/>
              <a:gd name="connsiteY340" fmla="*/ 382586 h 622144"/>
              <a:gd name="connsiteX341" fmla="*/ 1368099 w 3245936"/>
              <a:gd name="connsiteY341" fmla="*/ 381557 h 622144"/>
              <a:gd name="connsiteX342" fmla="*/ 1368214 w 3245936"/>
              <a:gd name="connsiteY342" fmla="*/ 380347 h 622144"/>
              <a:gd name="connsiteX343" fmla="*/ 1368118 w 3245936"/>
              <a:gd name="connsiteY343" fmla="*/ 380662 h 622144"/>
              <a:gd name="connsiteX344" fmla="*/ 1368547 w 3245936"/>
              <a:gd name="connsiteY344" fmla="*/ 380985 h 622144"/>
              <a:gd name="connsiteX345" fmla="*/ 1368642 w 3245936"/>
              <a:gd name="connsiteY345" fmla="*/ 380890 h 622144"/>
              <a:gd name="connsiteX346" fmla="*/ 2340507 w 3245936"/>
              <a:gd name="connsiteY346" fmla="*/ 380319 h 622144"/>
              <a:gd name="connsiteX347" fmla="*/ 2339926 w 3245936"/>
              <a:gd name="connsiteY347" fmla="*/ 382995 h 622144"/>
              <a:gd name="connsiteX348" fmla="*/ 2375911 w 3245936"/>
              <a:gd name="connsiteY348" fmla="*/ 404131 h 622144"/>
              <a:gd name="connsiteX349" fmla="*/ 2403029 w 3245936"/>
              <a:gd name="connsiteY349" fmla="*/ 391615 h 622144"/>
              <a:gd name="connsiteX350" fmla="*/ 2333487 w 3245936"/>
              <a:gd name="connsiteY350" fmla="*/ 380290 h 622144"/>
              <a:gd name="connsiteX351" fmla="*/ 2330877 w 3245936"/>
              <a:gd name="connsiteY351" fmla="*/ 381624 h 622144"/>
              <a:gd name="connsiteX352" fmla="*/ 2330553 w 3245936"/>
              <a:gd name="connsiteY352" fmla="*/ 422115 h 622144"/>
              <a:gd name="connsiteX353" fmla="*/ 2330581 w 3245936"/>
              <a:gd name="connsiteY353" fmla="*/ 422115 h 622144"/>
              <a:gd name="connsiteX354" fmla="*/ 2338878 w 3245936"/>
              <a:gd name="connsiteY354" fmla="*/ 383453 h 622144"/>
              <a:gd name="connsiteX355" fmla="*/ 2520548 w 3245936"/>
              <a:gd name="connsiteY355" fmla="*/ 379947 h 622144"/>
              <a:gd name="connsiteX356" fmla="*/ 2506032 w 3245936"/>
              <a:gd name="connsiteY356" fmla="*/ 391377 h 622144"/>
              <a:gd name="connsiteX357" fmla="*/ 2532454 w 3245936"/>
              <a:gd name="connsiteY357" fmla="*/ 406789 h 622144"/>
              <a:gd name="connsiteX358" fmla="*/ 2533416 w 3245936"/>
              <a:gd name="connsiteY358" fmla="*/ 405865 h 622144"/>
              <a:gd name="connsiteX359" fmla="*/ 879362 w 3245936"/>
              <a:gd name="connsiteY359" fmla="*/ 379585 h 622144"/>
              <a:gd name="connsiteX360" fmla="*/ 876038 w 3245936"/>
              <a:gd name="connsiteY360" fmla="*/ 380614 h 622144"/>
              <a:gd name="connsiteX361" fmla="*/ 875952 w 3245936"/>
              <a:gd name="connsiteY361" fmla="*/ 380576 h 622144"/>
              <a:gd name="connsiteX362" fmla="*/ 821183 w 3245936"/>
              <a:gd name="connsiteY362" fmla="*/ 521184 h 622144"/>
              <a:gd name="connsiteX363" fmla="*/ 822517 w 3245936"/>
              <a:gd name="connsiteY363" fmla="*/ 522356 h 622144"/>
              <a:gd name="connsiteX364" fmla="*/ 967202 w 3245936"/>
              <a:gd name="connsiteY364" fmla="*/ 452385 h 622144"/>
              <a:gd name="connsiteX365" fmla="*/ 967040 w 3245936"/>
              <a:gd name="connsiteY365" fmla="*/ 450451 h 622144"/>
              <a:gd name="connsiteX366" fmla="*/ 967545 w 3245936"/>
              <a:gd name="connsiteY366" fmla="*/ 449356 h 622144"/>
              <a:gd name="connsiteX367" fmla="*/ 2334068 w 3245936"/>
              <a:gd name="connsiteY367" fmla="*/ 379147 h 622144"/>
              <a:gd name="connsiteX368" fmla="*/ 2333915 w 3245936"/>
              <a:gd name="connsiteY368" fmla="*/ 379471 h 622144"/>
              <a:gd name="connsiteX369" fmla="*/ 2339087 w 3245936"/>
              <a:gd name="connsiteY369" fmla="*/ 382510 h 622144"/>
              <a:gd name="connsiteX370" fmla="*/ 2339602 w 3245936"/>
              <a:gd name="connsiteY370" fmla="*/ 380138 h 622144"/>
              <a:gd name="connsiteX371" fmla="*/ 987471 w 3245936"/>
              <a:gd name="connsiteY371" fmla="*/ 379138 h 622144"/>
              <a:gd name="connsiteX372" fmla="*/ 971593 w 3245936"/>
              <a:gd name="connsiteY372" fmla="*/ 447899 h 622144"/>
              <a:gd name="connsiteX373" fmla="*/ 972450 w 3245936"/>
              <a:gd name="connsiteY373" fmla="*/ 448280 h 622144"/>
              <a:gd name="connsiteX374" fmla="*/ 1017836 w 3245936"/>
              <a:gd name="connsiteY374" fmla="*/ 393282 h 622144"/>
              <a:gd name="connsiteX375" fmla="*/ 2482029 w 3245936"/>
              <a:gd name="connsiteY375" fmla="*/ 378052 h 622144"/>
              <a:gd name="connsiteX376" fmla="*/ 2486210 w 3245936"/>
              <a:gd name="connsiteY376" fmla="*/ 402741 h 622144"/>
              <a:gd name="connsiteX377" fmla="*/ 2487201 w 3245936"/>
              <a:gd name="connsiteY377" fmla="*/ 402769 h 622144"/>
              <a:gd name="connsiteX378" fmla="*/ 2488868 w 3245936"/>
              <a:gd name="connsiteY378" fmla="*/ 403769 h 622144"/>
              <a:gd name="connsiteX379" fmla="*/ 2504737 w 3245936"/>
              <a:gd name="connsiteY379" fmla="*/ 391292 h 622144"/>
              <a:gd name="connsiteX380" fmla="*/ 984956 w 3245936"/>
              <a:gd name="connsiteY380" fmla="*/ 377966 h 622144"/>
              <a:gd name="connsiteX381" fmla="*/ 981699 w 3245936"/>
              <a:gd name="connsiteY381" fmla="*/ 379595 h 622144"/>
              <a:gd name="connsiteX382" fmla="*/ 971907 w 3245936"/>
              <a:gd name="connsiteY382" fmla="*/ 444012 h 622144"/>
              <a:gd name="connsiteX383" fmla="*/ 986947 w 3245936"/>
              <a:gd name="connsiteY383" fmla="*/ 378900 h 622144"/>
              <a:gd name="connsiteX384" fmla="*/ 2310693 w 3245936"/>
              <a:gd name="connsiteY384" fmla="*/ 377814 h 622144"/>
              <a:gd name="connsiteX385" fmla="*/ 2329381 w 3245936"/>
              <a:gd name="connsiteY385" fmla="*/ 422219 h 622144"/>
              <a:gd name="connsiteX386" fmla="*/ 2330105 w 3245936"/>
              <a:gd name="connsiteY386" fmla="*/ 422115 h 622144"/>
              <a:gd name="connsiteX387" fmla="*/ 2330429 w 3245936"/>
              <a:gd name="connsiteY387" fmla="*/ 381614 h 622144"/>
              <a:gd name="connsiteX388" fmla="*/ 2329886 w 3245936"/>
              <a:gd name="connsiteY388" fmla="*/ 381595 h 622144"/>
              <a:gd name="connsiteX389" fmla="*/ 2327181 w 3245936"/>
              <a:gd name="connsiteY389" fmla="*/ 378347 h 622144"/>
              <a:gd name="connsiteX390" fmla="*/ 2340145 w 3245936"/>
              <a:gd name="connsiteY390" fmla="*/ 377538 h 622144"/>
              <a:gd name="connsiteX391" fmla="*/ 2334182 w 3245936"/>
              <a:gd name="connsiteY391" fmla="*/ 378138 h 622144"/>
              <a:gd name="connsiteX392" fmla="*/ 2334182 w 3245936"/>
              <a:gd name="connsiteY392" fmla="*/ 378309 h 622144"/>
              <a:gd name="connsiteX393" fmla="*/ 2339773 w 3245936"/>
              <a:gd name="connsiteY393" fmla="*/ 379319 h 622144"/>
              <a:gd name="connsiteX394" fmla="*/ 978431 w 3245936"/>
              <a:gd name="connsiteY394" fmla="*/ 376461 h 622144"/>
              <a:gd name="connsiteX395" fmla="*/ 880334 w 3245936"/>
              <a:gd name="connsiteY395" fmla="*/ 377423 h 622144"/>
              <a:gd name="connsiteX396" fmla="*/ 880315 w 3245936"/>
              <a:gd name="connsiteY396" fmla="*/ 377928 h 622144"/>
              <a:gd name="connsiteX397" fmla="*/ 879810 w 3245936"/>
              <a:gd name="connsiteY397" fmla="*/ 379033 h 622144"/>
              <a:gd name="connsiteX398" fmla="*/ 968002 w 3245936"/>
              <a:gd name="connsiteY398" fmla="*/ 448804 h 622144"/>
              <a:gd name="connsiteX399" fmla="*/ 970774 w 3245936"/>
              <a:gd name="connsiteY399" fmla="*/ 447765 h 622144"/>
              <a:gd name="connsiteX400" fmla="*/ 981146 w 3245936"/>
              <a:gd name="connsiteY400" fmla="*/ 379585 h 622144"/>
              <a:gd name="connsiteX401" fmla="*/ 978431 w 3245936"/>
              <a:gd name="connsiteY401" fmla="*/ 376461 h 622144"/>
              <a:gd name="connsiteX402" fmla="*/ 2204632 w 3245936"/>
              <a:gd name="connsiteY402" fmla="*/ 374909 h 622144"/>
              <a:gd name="connsiteX403" fmla="*/ 2125537 w 3245936"/>
              <a:gd name="connsiteY403" fmla="*/ 385586 h 622144"/>
              <a:gd name="connsiteX404" fmla="*/ 2110125 w 3245936"/>
              <a:gd name="connsiteY404" fmla="*/ 413209 h 622144"/>
              <a:gd name="connsiteX405" fmla="*/ 2111164 w 3245936"/>
              <a:gd name="connsiteY405" fmla="*/ 414466 h 622144"/>
              <a:gd name="connsiteX406" fmla="*/ 2204718 w 3245936"/>
              <a:gd name="connsiteY406" fmla="*/ 375109 h 622144"/>
              <a:gd name="connsiteX407" fmla="*/ 2204632 w 3245936"/>
              <a:gd name="connsiteY407" fmla="*/ 374909 h 622144"/>
              <a:gd name="connsiteX408" fmla="*/ 2211566 w 3245936"/>
              <a:gd name="connsiteY408" fmla="*/ 374528 h 622144"/>
              <a:gd name="connsiteX409" fmla="*/ 2211548 w 3245936"/>
              <a:gd name="connsiteY409" fmla="*/ 374851 h 622144"/>
              <a:gd name="connsiteX410" fmla="*/ 2211452 w 3245936"/>
              <a:gd name="connsiteY410" fmla="*/ 375071 h 622144"/>
              <a:gd name="connsiteX411" fmla="*/ 2327219 w 3245936"/>
              <a:gd name="connsiteY411" fmla="*/ 423896 h 622144"/>
              <a:gd name="connsiteX412" fmla="*/ 2328495 w 3245936"/>
              <a:gd name="connsiteY412" fmla="*/ 422543 h 622144"/>
              <a:gd name="connsiteX413" fmla="*/ 2309645 w 3245936"/>
              <a:gd name="connsiteY413" fmla="*/ 377766 h 622144"/>
              <a:gd name="connsiteX414" fmla="*/ 987185 w 3245936"/>
              <a:gd name="connsiteY414" fmla="*/ 373966 h 622144"/>
              <a:gd name="connsiteX415" fmla="*/ 985242 w 3245936"/>
              <a:gd name="connsiteY415" fmla="*/ 374880 h 622144"/>
              <a:gd name="connsiteX416" fmla="*/ 985442 w 3245936"/>
              <a:gd name="connsiteY416" fmla="*/ 376909 h 622144"/>
              <a:gd name="connsiteX417" fmla="*/ 985299 w 3245936"/>
              <a:gd name="connsiteY417" fmla="*/ 377204 h 622144"/>
              <a:gd name="connsiteX418" fmla="*/ 987147 w 3245936"/>
              <a:gd name="connsiteY418" fmla="*/ 378052 h 622144"/>
              <a:gd name="connsiteX419" fmla="*/ 988004 w 3245936"/>
              <a:gd name="connsiteY419" fmla="*/ 374337 h 622144"/>
              <a:gd name="connsiteX420" fmla="*/ 987185 w 3245936"/>
              <a:gd name="connsiteY420" fmla="*/ 373966 h 622144"/>
              <a:gd name="connsiteX421" fmla="*/ 986309 w 3245936"/>
              <a:gd name="connsiteY421" fmla="*/ 373165 h 622144"/>
              <a:gd name="connsiteX422" fmla="*/ 984928 w 3245936"/>
              <a:gd name="connsiteY422" fmla="*/ 374156 h 622144"/>
              <a:gd name="connsiteX423" fmla="*/ 985023 w 3245936"/>
              <a:gd name="connsiteY423" fmla="*/ 374328 h 622144"/>
              <a:gd name="connsiteX424" fmla="*/ 986661 w 3245936"/>
              <a:gd name="connsiteY424" fmla="*/ 373546 h 622144"/>
              <a:gd name="connsiteX425" fmla="*/ 986309 w 3245936"/>
              <a:gd name="connsiteY425" fmla="*/ 373165 h 622144"/>
              <a:gd name="connsiteX426" fmla="*/ 991995 w 3245936"/>
              <a:gd name="connsiteY426" fmla="*/ 373003 h 622144"/>
              <a:gd name="connsiteX427" fmla="*/ 988557 w 3245936"/>
              <a:gd name="connsiteY427" fmla="*/ 374470 h 622144"/>
              <a:gd name="connsiteX428" fmla="*/ 987671 w 3245936"/>
              <a:gd name="connsiteY428" fmla="*/ 378309 h 622144"/>
              <a:gd name="connsiteX429" fmla="*/ 1018389 w 3245936"/>
              <a:gd name="connsiteY429" fmla="*/ 392635 h 622144"/>
              <a:gd name="connsiteX430" fmla="*/ 1021675 w 3245936"/>
              <a:gd name="connsiteY430" fmla="*/ 388663 h 622144"/>
              <a:gd name="connsiteX431" fmla="*/ 979355 w 3245936"/>
              <a:gd name="connsiteY431" fmla="*/ 371851 h 622144"/>
              <a:gd name="connsiteX432" fmla="*/ 891602 w 3245936"/>
              <a:gd name="connsiteY432" fmla="*/ 376680 h 622144"/>
              <a:gd name="connsiteX433" fmla="*/ 978460 w 3245936"/>
              <a:gd name="connsiteY433" fmla="*/ 375823 h 622144"/>
              <a:gd name="connsiteX434" fmla="*/ 978470 w 3245936"/>
              <a:gd name="connsiteY434" fmla="*/ 375309 h 622144"/>
              <a:gd name="connsiteX435" fmla="*/ 980003 w 3245936"/>
              <a:gd name="connsiteY435" fmla="*/ 373137 h 622144"/>
              <a:gd name="connsiteX436" fmla="*/ 983489 w 3245936"/>
              <a:gd name="connsiteY436" fmla="*/ 371622 h 622144"/>
              <a:gd name="connsiteX437" fmla="*/ 980222 w 3245936"/>
              <a:gd name="connsiteY437" fmla="*/ 371803 h 622144"/>
              <a:gd name="connsiteX438" fmla="*/ 980737 w 3245936"/>
              <a:gd name="connsiteY438" fmla="*/ 372813 h 622144"/>
              <a:gd name="connsiteX439" fmla="*/ 982756 w 3245936"/>
              <a:gd name="connsiteY439" fmla="*/ 372613 h 622144"/>
              <a:gd name="connsiteX440" fmla="*/ 983004 w 3245936"/>
              <a:gd name="connsiteY440" fmla="*/ 372727 h 622144"/>
              <a:gd name="connsiteX441" fmla="*/ 985556 w 3245936"/>
              <a:gd name="connsiteY441" fmla="*/ 371518 h 622144"/>
              <a:gd name="connsiteX442" fmla="*/ 984356 w 3245936"/>
              <a:gd name="connsiteY442" fmla="*/ 371575 h 622144"/>
              <a:gd name="connsiteX443" fmla="*/ 983708 w 3245936"/>
              <a:gd name="connsiteY443" fmla="*/ 373051 h 622144"/>
              <a:gd name="connsiteX444" fmla="*/ 984718 w 3245936"/>
              <a:gd name="connsiteY444" fmla="*/ 373918 h 622144"/>
              <a:gd name="connsiteX445" fmla="*/ 986099 w 3245936"/>
              <a:gd name="connsiteY445" fmla="*/ 372927 h 622144"/>
              <a:gd name="connsiteX446" fmla="*/ 985556 w 3245936"/>
              <a:gd name="connsiteY446" fmla="*/ 371518 h 622144"/>
              <a:gd name="connsiteX447" fmla="*/ 992757 w 3245936"/>
              <a:gd name="connsiteY447" fmla="*/ 370670 h 622144"/>
              <a:gd name="connsiteX448" fmla="*/ 992576 w 3245936"/>
              <a:gd name="connsiteY448" fmla="*/ 370698 h 622144"/>
              <a:gd name="connsiteX449" fmla="*/ 992576 w 3245936"/>
              <a:gd name="connsiteY449" fmla="*/ 370756 h 622144"/>
              <a:gd name="connsiteX450" fmla="*/ 2096914 w 3245936"/>
              <a:gd name="connsiteY450" fmla="*/ 368908 h 622144"/>
              <a:gd name="connsiteX451" fmla="*/ 2075397 w 3245936"/>
              <a:gd name="connsiteY451" fmla="*/ 390168 h 622144"/>
              <a:gd name="connsiteX452" fmla="*/ 2075940 w 3245936"/>
              <a:gd name="connsiteY452" fmla="*/ 391149 h 622144"/>
              <a:gd name="connsiteX453" fmla="*/ 2076321 w 3245936"/>
              <a:gd name="connsiteY453" fmla="*/ 391454 h 622144"/>
              <a:gd name="connsiteX454" fmla="*/ 2101277 w 3245936"/>
              <a:gd name="connsiteY454" fmla="*/ 388091 h 622144"/>
              <a:gd name="connsiteX455" fmla="*/ 2462541 w 3245936"/>
              <a:gd name="connsiteY455" fmla="*/ 368479 h 622144"/>
              <a:gd name="connsiteX456" fmla="*/ 2462074 w 3245936"/>
              <a:gd name="connsiteY456" fmla="*/ 368651 h 622144"/>
              <a:gd name="connsiteX457" fmla="*/ 2471237 w 3245936"/>
              <a:gd name="connsiteY457" fmla="*/ 403074 h 622144"/>
              <a:gd name="connsiteX458" fmla="*/ 2483029 w 3245936"/>
              <a:gd name="connsiteY458" fmla="*/ 405217 h 622144"/>
              <a:gd name="connsiteX459" fmla="*/ 2484343 w 3245936"/>
              <a:gd name="connsiteY459" fmla="*/ 403388 h 622144"/>
              <a:gd name="connsiteX460" fmla="*/ 2342097 w 3245936"/>
              <a:gd name="connsiteY460" fmla="*/ 368479 h 622144"/>
              <a:gd name="connsiteX461" fmla="*/ 2333591 w 3245936"/>
              <a:gd name="connsiteY461" fmla="*/ 376090 h 622144"/>
              <a:gd name="connsiteX462" fmla="*/ 2334172 w 3245936"/>
              <a:gd name="connsiteY462" fmla="*/ 377395 h 622144"/>
              <a:gd name="connsiteX463" fmla="*/ 2340307 w 3245936"/>
              <a:gd name="connsiteY463" fmla="*/ 376785 h 622144"/>
              <a:gd name="connsiteX464" fmla="*/ 2463769 w 3245936"/>
              <a:gd name="connsiteY464" fmla="*/ 367403 h 622144"/>
              <a:gd name="connsiteX465" fmla="*/ 2462912 w 3245936"/>
              <a:gd name="connsiteY465" fmla="*/ 368241 h 622144"/>
              <a:gd name="connsiteX466" fmla="*/ 2484715 w 3245936"/>
              <a:gd name="connsiteY466" fmla="*/ 403141 h 622144"/>
              <a:gd name="connsiteX467" fmla="*/ 2485410 w 3245936"/>
              <a:gd name="connsiteY467" fmla="*/ 402874 h 622144"/>
              <a:gd name="connsiteX468" fmla="*/ 2481115 w 3245936"/>
              <a:gd name="connsiteY468" fmla="*/ 377528 h 622144"/>
              <a:gd name="connsiteX469" fmla="*/ 2457797 w 3245936"/>
              <a:gd name="connsiteY469" fmla="*/ 367203 h 622144"/>
              <a:gd name="connsiteX470" fmla="*/ 2405696 w 3245936"/>
              <a:gd name="connsiteY470" fmla="*/ 391244 h 622144"/>
              <a:gd name="connsiteX471" fmla="*/ 2470485 w 3245936"/>
              <a:gd name="connsiteY471" fmla="*/ 402969 h 622144"/>
              <a:gd name="connsiteX472" fmla="*/ 2461427 w 3245936"/>
              <a:gd name="connsiteY472" fmla="*/ 368889 h 622144"/>
              <a:gd name="connsiteX473" fmla="*/ 2460036 w 3245936"/>
              <a:gd name="connsiteY473" fmla="*/ 368851 h 622144"/>
              <a:gd name="connsiteX474" fmla="*/ 2457797 w 3245936"/>
              <a:gd name="connsiteY474" fmla="*/ 367203 h 622144"/>
              <a:gd name="connsiteX475" fmla="*/ 986328 w 3245936"/>
              <a:gd name="connsiteY475" fmla="*/ 367050 h 622144"/>
              <a:gd name="connsiteX476" fmla="*/ 984661 w 3245936"/>
              <a:gd name="connsiteY476" fmla="*/ 370879 h 622144"/>
              <a:gd name="connsiteX477" fmla="*/ 985566 w 3245936"/>
              <a:gd name="connsiteY477" fmla="*/ 370822 h 622144"/>
              <a:gd name="connsiteX478" fmla="*/ 985585 w 3245936"/>
              <a:gd name="connsiteY478" fmla="*/ 370175 h 622144"/>
              <a:gd name="connsiteX479" fmla="*/ 986966 w 3245936"/>
              <a:gd name="connsiteY479" fmla="*/ 368146 h 622144"/>
              <a:gd name="connsiteX480" fmla="*/ 1177199 w 3245936"/>
              <a:gd name="connsiteY480" fmla="*/ 366479 h 622144"/>
              <a:gd name="connsiteX481" fmla="*/ 1189896 w 3245936"/>
              <a:gd name="connsiteY481" fmla="*/ 409084 h 622144"/>
              <a:gd name="connsiteX482" fmla="*/ 1236902 w 3245936"/>
              <a:gd name="connsiteY482" fmla="*/ 383643 h 622144"/>
              <a:gd name="connsiteX483" fmla="*/ 1236654 w 3245936"/>
              <a:gd name="connsiteY483" fmla="*/ 381871 h 622144"/>
              <a:gd name="connsiteX484" fmla="*/ 2457378 w 3245936"/>
              <a:gd name="connsiteY484" fmla="*/ 366079 h 622144"/>
              <a:gd name="connsiteX485" fmla="*/ 2341126 w 3245936"/>
              <a:gd name="connsiteY485" fmla="*/ 377452 h 622144"/>
              <a:gd name="connsiteX486" fmla="*/ 2340687 w 3245936"/>
              <a:gd name="connsiteY486" fmla="*/ 379500 h 622144"/>
              <a:gd name="connsiteX487" fmla="*/ 2404372 w 3245936"/>
              <a:gd name="connsiteY487" fmla="*/ 390996 h 622144"/>
              <a:gd name="connsiteX488" fmla="*/ 2457521 w 3245936"/>
              <a:gd name="connsiteY488" fmla="*/ 366479 h 622144"/>
              <a:gd name="connsiteX489" fmla="*/ 2457378 w 3245936"/>
              <a:gd name="connsiteY489" fmla="*/ 366079 h 622144"/>
              <a:gd name="connsiteX490" fmla="*/ 1979204 w 3245936"/>
              <a:gd name="connsiteY490" fmla="*/ 365717 h 622144"/>
              <a:gd name="connsiteX491" fmla="*/ 2104953 w 3245936"/>
              <a:gd name="connsiteY491" fmla="*/ 414495 h 622144"/>
              <a:gd name="connsiteX492" fmla="*/ 2105020 w 3245936"/>
              <a:gd name="connsiteY492" fmla="*/ 414342 h 622144"/>
              <a:gd name="connsiteX493" fmla="*/ 2104858 w 3245936"/>
              <a:gd name="connsiteY493" fmla="*/ 414228 h 622144"/>
              <a:gd name="connsiteX494" fmla="*/ 2075454 w 3245936"/>
              <a:gd name="connsiteY494" fmla="*/ 394502 h 622144"/>
              <a:gd name="connsiteX495" fmla="*/ 2071816 w 3245936"/>
              <a:gd name="connsiteY495" fmla="*/ 395835 h 622144"/>
              <a:gd name="connsiteX496" fmla="*/ 2069139 w 3245936"/>
              <a:gd name="connsiteY496" fmla="*/ 391673 h 622144"/>
              <a:gd name="connsiteX497" fmla="*/ 782007 w 3245936"/>
              <a:gd name="connsiteY497" fmla="*/ 364355 h 622144"/>
              <a:gd name="connsiteX498" fmla="*/ 691500 w 3245936"/>
              <a:gd name="connsiteY498" fmla="*/ 456871 h 622144"/>
              <a:gd name="connsiteX499" fmla="*/ 692253 w 3245936"/>
              <a:gd name="connsiteY499" fmla="*/ 459881 h 622144"/>
              <a:gd name="connsiteX500" fmla="*/ 692081 w 3245936"/>
              <a:gd name="connsiteY500" fmla="*/ 460281 h 622144"/>
              <a:gd name="connsiteX501" fmla="*/ 816554 w 3245936"/>
              <a:gd name="connsiteY501" fmla="*/ 522346 h 622144"/>
              <a:gd name="connsiteX502" fmla="*/ 818364 w 3245936"/>
              <a:gd name="connsiteY502" fmla="*/ 520955 h 622144"/>
              <a:gd name="connsiteX503" fmla="*/ 784512 w 3245936"/>
              <a:gd name="connsiteY503" fmla="*/ 365079 h 622144"/>
              <a:gd name="connsiteX504" fmla="*/ 783398 w 3245936"/>
              <a:gd name="connsiteY504" fmla="*/ 365050 h 622144"/>
              <a:gd name="connsiteX505" fmla="*/ 782007 w 3245936"/>
              <a:gd name="connsiteY505" fmla="*/ 364355 h 622144"/>
              <a:gd name="connsiteX506" fmla="*/ 787646 w 3245936"/>
              <a:gd name="connsiteY506" fmla="*/ 362459 h 622144"/>
              <a:gd name="connsiteX507" fmla="*/ 785360 w 3245936"/>
              <a:gd name="connsiteY507" fmla="*/ 364888 h 622144"/>
              <a:gd name="connsiteX508" fmla="*/ 819202 w 3245936"/>
              <a:gd name="connsiteY508" fmla="*/ 520755 h 622144"/>
              <a:gd name="connsiteX509" fmla="*/ 820326 w 3245936"/>
              <a:gd name="connsiteY509" fmla="*/ 520803 h 622144"/>
              <a:gd name="connsiteX510" fmla="*/ 820421 w 3245936"/>
              <a:gd name="connsiteY510" fmla="*/ 520841 h 622144"/>
              <a:gd name="connsiteX511" fmla="*/ 875181 w 3245936"/>
              <a:gd name="connsiteY511" fmla="*/ 380233 h 622144"/>
              <a:gd name="connsiteX512" fmla="*/ 873342 w 3245936"/>
              <a:gd name="connsiteY512" fmla="*/ 376861 h 622144"/>
              <a:gd name="connsiteX513" fmla="*/ 2304083 w 3245936"/>
              <a:gd name="connsiteY513" fmla="*/ 362116 h 622144"/>
              <a:gd name="connsiteX514" fmla="*/ 2310379 w 3245936"/>
              <a:gd name="connsiteY514" fmla="*/ 377061 h 622144"/>
              <a:gd name="connsiteX515" fmla="*/ 2327200 w 3245936"/>
              <a:gd name="connsiteY515" fmla="*/ 377623 h 622144"/>
              <a:gd name="connsiteX516" fmla="*/ 2327210 w 3245936"/>
              <a:gd name="connsiteY516" fmla="*/ 377290 h 622144"/>
              <a:gd name="connsiteX517" fmla="*/ 2327495 w 3245936"/>
              <a:gd name="connsiteY517" fmla="*/ 376642 h 622144"/>
              <a:gd name="connsiteX518" fmla="*/ 1157121 w 3245936"/>
              <a:gd name="connsiteY518" fmla="*/ 361278 h 622144"/>
              <a:gd name="connsiteX519" fmla="*/ 1128365 w 3245936"/>
              <a:gd name="connsiteY519" fmla="*/ 440460 h 622144"/>
              <a:gd name="connsiteX520" fmla="*/ 1129774 w 3245936"/>
              <a:gd name="connsiteY520" fmla="*/ 441612 h 622144"/>
              <a:gd name="connsiteX521" fmla="*/ 1189191 w 3245936"/>
              <a:gd name="connsiteY521" fmla="*/ 409456 h 622144"/>
              <a:gd name="connsiteX522" fmla="*/ 1176313 w 3245936"/>
              <a:gd name="connsiteY522" fmla="*/ 366241 h 622144"/>
              <a:gd name="connsiteX523" fmla="*/ 1045783 w 3245936"/>
              <a:gd name="connsiteY523" fmla="*/ 359430 h 622144"/>
              <a:gd name="connsiteX524" fmla="*/ 995329 w 3245936"/>
              <a:gd name="connsiteY524" fmla="*/ 370117 h 622144"/>
              <a:gd name="connsiteX525" fmla="*/ 992557 w 3245936"/>
              <a:gd name="connsiteY525" fmla="*/ 371422 h 622144"/>
              <a:gd name="connsiteX526" fmla="*/ 992548 w 3245936"/>
              <a:gd name="connsiteY526" fmla="*/ 371775 h 622144"/>
              <a:gd name="connsiteX527" fmla="*/ 992348 w 3245936"/>
              <a:gd name="connsiteY527" fmla="*/ 372232 h 622144"/>
              <a:gd name="connsiteX528" fmla="*/ 1022218 w 3245936"/>
              <a:gd name="connsiteY528" fmla="*/ 387977 h 622144"/>
              <a:gd name="connsiteX529" fmla="*/ 2477990 w 3245936"/>
              <a:gd name="connsiteY529" fmla="*/ 359002 h 622144"/>
              <a:gd name="connsiteX530" fmla="*/ 2464265 w 3245936"/>
              <a:gd name="connsiteY530" fmla="*/ 364469 h 622144"/>
              <a:gd name="connsiteX531" fmla="*/ 2464332 w 3245936"/>
              <a:gd name="connsiteY531" fmla="*/ 366165 h 622144"/>
              <a:gd name="connsiteX532" fmla="*/ 2464008 w 3245936"/>
              <a:gd name="connsiteY532" fmla="*/ 366870 h 622144"/>
              <a:gd name="connsiteX533" fmla="*/ 2480991 w 3245936"/>
              <a:gd name="connsiteY533" fmla="*/ 376775 h 622144"/>
              <a:gd name="connsiteX534" fmla="*/ 1074044 w 3245936"/>
              <a:gd name="connsiteY534" fmla="*/ 353449 h 622144"/>
              <a:gd name="connsiteX535" fmla="*/ 1047040 w 3245936"/>
              <a:gd name="connsiteY535" fmla="*/ 359173 h 622144"/>
              <a:gd name="connsiteX536" fmla="*/ 1022932 w 3245936"/>
              <a:gd name="connsiteY536" fmla="*/ 388367 h 622144"/>
              <a:gd name="connsiteX537" fmla="*/ 1123897 w 3245936"/>
              <a:gd name="connsiteY537" fmla="*/ 441603 h 622144"/>
              <a:gd name="connsiteX538" fmla="*/ 1124755 w 3245936"/>
              <a:gd name="connsiteY538" fmla="*/ 440764 h 622144"/>
              <a:gd name="connsiteX539" fmla="*/ 1036982 w 3245936"/>
              <a:gd name="connsiteY539" fmla="*/ 349772 h 622144"/>
              <a:gd name="connsiteX540" fmla="*/ 992376 w 3245936"/>
              <a:gd name="connsiteY540" fmla="*/ 369803 h 622144"/>
              <a:gd name="connsiteX541" fmla="*/ 996367 w 3245936"/>
              <a:gd name="connsiteY541" fmla="*/ 368965 h 622144"/>
              <a:gd name="connsiteX542" fmla="*/ 1253666 w 3245936"/>
              <a:gd name="connsiteY542" fmla="*/ 349000 h 622144"/>
              <a:gd name="connsiteX543" fmla="*/ 1241703 w 3245936"/>
              <a:gd name="connsiteY543" fmla="*/ 379157 h 622144"/>
              <a:gd name="connsiteX544" fmla="*/ 1242179 w 3245936"/>
              <a:gd name="connsiteY544" fmla="*/ 379376 h 622144"/>
              <a:gd name="connsiteX545" fmla="*/ 2504822 w 3245936"/>
              <a:gd name="connsiteY545" fmla="*/ 348277 h 622144"/>
              <a:gd name="connsiteX546" fmla="*/ 2478752 w 3245936"/>
              <a:gd name="connsiteY546" fmla="*/ 358678 h 622144"/>
              <a:gd name="connsiteX547" fmla="*/ 2481905 w 3245936"/>
              <a:gd name="connsiteY547" fmla="*/ 377290 h 622144"/>
              <a:gd name="connsiteX548" fmla="*/ 2505222 w 3245936"/>
              <a:gd name="connsiteY548" fmla="*/ 390892 h 622144"/>
              <a:gd name="connsiteX549" fmla="*/ 2520158 w 3245936"/>
              <a:gd name="connsiteY549" fmla="*/ 379157 h 622144"/>
              <a:gd name="connsiteX550" fmla="*/ 1103085 w 3245936"/>
              <a:gd name="connsiteY550" fmla="*/ 347305 h 622144"/>
              <a:gd name="connsiteX551" fmla="*/ 1074787 w 3245936"/>
              <a:gd name="connsiteY551" fmla="*/ 353287 h 622144"/>
              <a:gd name="connsiteX552" fmla="*/ 1125393 w 3245936"/>
              <a:gd name="connsiteY552" fmla="*/ 440421 h 622144"/>
              <a:gd name="connsiteX553" fmla="*/ 1127641 w 3245936"/>
              <a:gd name="connsiteY553" fmla="*/ 440136 h 622144"/>
              <a:gd name="connsiteX554" fmla="*/ 1127726 w 3245936"/>
              <a:gd name="connsiteY554" fmla="*/ 440164 h 622144"/>
              <a:gd name="connsiteX555" fmla="*/ 1156435 w 3245936"/>
              <a:gd name="connsiteY555" fmla="*/ 361116 h 622144"/>
              <a:gd name="connsiteX556" fmla="*/ 1321427 w 3245936"/>
              <a:gd name="connsiteY556" fmla="*/ 346048 h 622144"/>
              <a:gd name="connsiteX557" fmla="*/ 1341029 w 3245936"/>
              <a:gd name="connsiteY557" fmla="*/ 382776 h 622144"/>
              <a:gd name="connsiteX558" fmla="*/ 1366518 w 3245936"/>
              <a:gd name="connsiteY558" fmla="*/ 382986 h 622144"/>
              <a:gd name="connsiteX559" fmla="*/ 1367128 w 3245936"/>
              <a:gd name="connsiteY559" fmla="*/ 380824 h 622144"/>
              <a:gd name="connsiteX560" fmla="*/ 3053138 w 3245936"/>
              <a:gd name="connsiteY560" fmla="*/ 345153 h 622144"/>
              <a:gd name="connsiteX561" fmla="*/ 2947840 w 3245936"/>
              <a:gd name="connsiteY561" fmla="*/ 459414 h 622144"/>
              <a:gd name="connsiteX562" fmla="*/ 2948468 w 3245936"/>
              <a:gd name="connsiteY562" fmla="*/ 460519 h 622144"/>
              <a:gd name="connsiteX563" fmla="*/ 3069169 w 3245936"/>
              <a:gd name="connsiteY563" fmla="*/ 431325 h 622144"/>
              <a:gd name="connsiteX564" fmla="*/ 3069207 w 3245936"/>
              <a:gd name="connsiteY564" fmla="*/ 430039 h 622144"/>
              <a:gd name="connsiteX565" fmla="*/ 3071703 w 3245936"/>
              <a:gd name="connsiteY565" fmla="*/ 427468 h 622144"/>
              <a:gd name="connsiteX566" fmla="*/ 3055625 w 3245936"/>
              <a:gd name="connsiteY566" fmla="*/ 345772 h 622144"/>
              <a:gd name="connsiteX567" fmla="*/ 3054424 w 3245936"/>
              <a:gd name="connsiteY567" fmla="*/ 345743 h 622144"/>
              <a:gd name="connsiteX568" fmla="*/ 3053138 w 3245936"/>
              <a:gd name="connsiteY568" fmla="*/ 345153 h 622144"/>
              <a:gd name="connsiteX569" fmla="*/ 1439489 w 3245936"/>
              <a:gd name="connsiteY569" fmla="*/ 341066 h 622144"/>
              <a:gd name="connsiteX570" fmla="*/ 1374262 w 3245936"/>
              <a:gd name="connsiteY570" fmla="*/ 381814 h 622144"/>
              <a:gd name="connsiteX571" fmla="*/ 1374633 w 3245936"/>
              <a:gd name="connsiteY571" fmla="*/ 382938 h 622144"/>
              <a:gd name="connsiteX572" fmla="*/ 1393150 w 3245936"/>
              <a:gd name="connsiteY572" fmla="*/ 382900 h 622144"/>
              <a:gd name="connsiteX573" fmla="*/ 1062947 w 3245936"/>
              <a:gd name="connsiteY573" fmla="*/ 339904 h 622144"/>
              <a:gd name="connsiteX574" fmla="*/ 1047983 w 3245936"/>
              <a:gd name="connsiteY574" fmla="*/ 358021 h 622144"/>
              <a:gd name="connsiteX575" fmla="*/ 1073567 w 3245936"/>
              <a:gd name="connsiteY575" fmla="*/ 352610 h 622144"/>
              <a:gd name="connsiteX576" fmla="*/ 1066319 w 3245936"/>
              <a:gd name="connsiteY576" fmla="*/ 340133 h 622144"/>
              <a:gd name="connsiteX577" fmla="*/ 1064071 w 3245936"/>
              <a:gd name="connsiteY577" fmla="*/ 340409 h 622144"/>
              <a:gd name="connsiteX578" fmla="*/ 1062947 w 3245936"/>
              <a:gd name="connsiteY578" fmla="*/ 339904 h 622144"/>
              <a:gd name="connsiteX579" fmla="*/ 2005827 w 3245936"/>
              <a:gd name="connsiteY579" fmla="*/ 339866 h 622144"/>
              <a:gd name="connsiteX580" fmla="*/ 1974575 w 3245936"/>
              <a:gd name="connsiteY580" fmla="*/ 361450 h 622144"/>
              <a:gd name="connsiteX581" fmla="*/ 1974956 w 3245936"/>
              <a:gd name="connsiteY581" fmla="*/ 363812 h 622144"/>
              <a:gd name="connsiteX582" fmla="*/ 2069349 w 3245936"/>
              <a:gd name="connsiteY582" fmla="*/ 391044 h 622144"/>
              <a:gd name="connsiteX583" fmla="*/ 2069635 w 3245936"/>
              <a:gd name="connsiteY583" fmla="*/ 390425 h 622144"/>
              <a:gd name="connsiteX584" fmla="*/ 2006598 w 3245936"/>
              <a:gd name="connsiteY584" fmla="*/ 339561 h 622144"/>
              <a:gd name="connsiteX585" fmla="*/ 2070111 w 3245936"/>
              <a:gd name="connsiteY585" fmla="*/ 389891 h 622144"/>
              <a:gd name="connsiteX586" fmla="*/ 2070806 w 3245936"/>
              <a:gd name="connsiteY586" fmla="*/ 389282 h 622144"/>
              <a:gd name="connsiteX587" fmla="*/ 2070206 w 3245936"/>
              <a:gd name="connsiteY587" fmla="*/ 387901 h 622144"/>
              <a:gd name="connsiteX588" fmla="*/ 1061804 w 3245936"/>
              <a:gd name="connsiteY588" fmla="*/ 338723 h 622144"/>
              <a:gd name="connsiteX589" fmla="*/ 998939 w 3245936"/>
              <a:gd name="connsiteY589" fmla="*/ 368412 h 622144"/>
              <a:gd name="connsiteX590" fmla="*/ 1046726 w 3245936"/>
              <a:gd name="connsiteY590" fmla="*/ 358287 h 622144"/>
              <a:gd name="connsiteX591" fmla="*/ 1062347 w 3245936"/>
              <a:gd name="connsiteY591" fmla="*/ 339371 h 622144"/>
              <a:gd name="connsiteX592" fmla="*/ 1061804 w 3245936"/>
              <a:gd name="connsiteY592" fmla="*/ 338723 h 622144"/>
              <a:gd name="connsiteX593" fmla="*/ 1068119 w 3245936"/>
              <a:gd name="connsiteY593" fmla="*/ 338247 h 622144"/>
              <a:gd name="connsiteX594" fmla="*/ 1066947 w 3245936"/>
              <a:gd name="connsiteY594" fmla="*/ 339799 h 622144"/>
              <a:gd name="connsiteX595" fmla="*/ 1074301 w 3245936"/>
              <a:gd name="connsiteY595" fmla="*/ 352449 h 622144"/>
              <a:gd name="connsiteX596" fmla="*/ 1101085 w 3245936"/>
              <a:gd name="connsiteY596" fmla="*/ 346781 h 622144"/>
              <a:gd name="connsiteX597" fmla="*/ 2152254 w 3245936"/>
              <a:gd name="connsiteY597" fmla="*/ 337685 h 622144"/>
              <a:gd name="connsiteX598" fmla="*/ 2126013 w 3245936"/>
              <a:gd name="connsiteY598" fmla="*/ 384738 h 622144"/>
              <a:gd name="connsiteX599" fmla="*/ 2204566 w 3245936"/>
              <a:gd name="connsiteY599" fmla="*/ 374137 h 622144"/>
              <a:gd name="connsiteX600" fmla="*/ 2204585 w 3245936"/>
              <a:gd name="connsiteY600" fmla="*/ 373242 h 622144"/>
              <a:gd name="connsiteX601" fmla="*/ 2204928 w 3245936"/>
              <a:gd name="connsiteY601" fmla="*/ 372461 h 622144"/>
              <a:gd name="connsiteX602" fmla="*/ 1166007 w 3245936"/>
              <a:gd name="connsiteY602" fmla="*/ 336761 h 622144"/>
              <a:gd name="connsiteX603" fmla="*/ 1157416 w 3245936"/>
              <a:gd name="connsiteY603" fmla="*/ 360402 h 622144"/>
              <a:gd name="connsiteX604" fmla="*/ 1175999 w 3245936"/>
              <a:gd name="connsiteY604" fmla="*/ 365212 h 622144"/>
              <a:gd name="connsiteX605" fmla="*/ 1167531 w 3245936"/>
              <a:gd name="connsiteY605" fmla="*/ 336818 h 622144"/>
              <a:gd name="connsiteX606" fmla="*/ 1166084 w 3245936"/>
              <a:gd name="connsiteY606" fmla="*/ 336789 h 622144"/>
              <a:gd name="connsiteX607" fmla="*/ 1166007 w 3245936"/>
              <a:gd name="connsiteY607" fmla="*/ 336761 h 622144"/>
              <a:gd name="connsiteX608" fmla="*/ 1169665 w 3245936"/>
              <a:gd name="connsiteY608" fmla="*/ 335523 h 622144"/>
              <a:gd name="connsiteX609" fmla="*/ 1168265 w 3245936"/>
              <a:gd name="connsiteY609" fmla="*/ 336542 h 622144"/>
              <a:gd name="connsiteX610" fmla="*/ 1176885 w 3245936"/>
              <a:gd name="connsiteY610" fmla="*/ 365450 h 622144"/>
              <a:gd name="connsiteX611" fmla="*/ 1236892 w 3245936"/>
              <a:gd name="connsiteY611" fmla="*/ 380976 h 622144"/>
              <a:gd name="connsiteX612" fmla="*/ 1237064 w 3245936"/>
              <a:gd name="connsiteY612" fmla="*/ 380604 h 622144"/>
              <a:gd name="connsiteX613" fmla="*/ 1163588 w 3245936"/>
              <a:gd name="connsiteY613" fmla="*/ 334484 h 622144"/>
              <a:gd name="connsiteX614" fmla="*/ 1105095 w 3245936"/>
              <a:gd name="connsiteY614" fmla="*/ 346876 h 622144"/>
              <a:gd name="connsiteX615" fmla="*/ 1156749 w 3245936"/>
              <a:gd name="connsiteY615" fmla="*/ 360240 h 622144"/>
              <a:gd name="connsiteX616" fmla="*/ 1165379 w 3245936"/>
              <a:gd name="connsiteY616" fmla="*/ 336475 h 622144"/>
              <a:gd name="connsiteX617" fmla="*/ 1163588 w 3245936"/>
              <a:gd name="connsiteY617" fmla="*/ 334484 h 622144"/>
              <a:gd name="connsiteX618" fmla="*/ 1162407 w 3245936"/>
              <a:gd name="connsiteY618" fmla="*/ 333789 h 622144"/>
              <a:gd name="connsiteX619" fmla="*/ 1068376 w 3245936"/>
              <a:gd name="connsiteY619" fmla="*/ 337123 h 622144"/>
              <a:gd name="connsiteX620" fmla="*/ 1068367 w 3245936"/>
              <a:gd name="connsiteY620" fmla="*/ 337361 h 622144"/>
              <a:gd name="connsiteX621" fmla="*/ 1103095 w 3245936"/>
              <a:gd name="connsiteY621" fmla="*/ 346353 h 622144"/>
              <a:gd name="connsiteX622" fmla="*/ 1614313 w 3245936"/>
              <a:gd name="connsiteY622" fmla="*/ 332276 h 622144"/>
              <a:gd name="connsiteX623" fmla="*/ 1605966 w 3245936"/>
              <a:gd name="connsiteY623" fmla="*/ 332394 h 622144"/>
              <a:gd name="connsiteX624" fmla="*/ 1554142 w 3245936"/>
              <a:gd name="connsiteY624" fmla="*/ 376623 h 622144"/>
              <a:gd name="connsiteX625" fmla="*/ 1632256 w 3245936"/>
              <a:gd name="connsiteY625" fmla="*/ 332022 h 622144"/>
              <a:gd name="connsiteX626" fmla="*/ 1615719 w 3245936"/>
              <a:gd name="connsiteY626" fmla="*/ 332256 h 622144"/>
              <a:gd name="connsiteX627" fmla="*/ 1552656 w 3245936"/>
              <a:gd name="connsiteY627" fmla="*/ 378738 h 622144"/>
              <a:gd name="connsiteX628" fmla="*/ 1679831 w 3245936"/>
              <a:gd name="connsiteY628" fmla="*/ 331348 h 622144"/>
              <a:gd name="connsiteX629" fmla="*/ 1633864 w 3245936"/>
              <a:gd name="connsiteY629" fmla="*/ 331999 h 622144"/>
              <a:gd name="connsiteX630" fmla="*/ 1550694 w 3245936"/>
              <a:gd name="connsiteY630" fmla="*/ 380795 h 622144"/>
              <a:gd name="connsiteX631" fmla="*/ 1455939 w 3245936"/>
              <a:gd name="connsiteY631" fmla="*/ 330779 h 622144"/>
              <a:gd name="connsiteX632" fmla="*/ 1443975 w 3245936"/>
              <a:gd name="connsiteY632" fmla="*/ 338256 h 622144"/>
              <a:gd name="connsiteX633" fmla="*/ 1394541 w 3245936"/>
              <a:gd name="connsiteY633" fmla="*/ 382890 h 622144"/>
              <a:gd name="connsiteX634" fmla="*/ 1395169 w 3245936"/>
              <a:gd name="connsiteY634" fmla="*/ 382890 h 622144"/>
              <a:gd name="connsiteX635" fmla="*/ 1945676 w 3245936"/>
              <a:gd name="connsiteY635" fmla="*/ 330636 h 622144"/>
              <a:gd name="connsiteX636" fmla="*/ 1842120 w 3245936"/>
              <a:gd name="connsiteY636" fmla="*/ 380919 h 622144"/>
              <a:gd name="connsiteX637" fmla="*/ 1842225 w 3245936"/>
              <a:gd name="connsiteY637" fmla="*/ 381214 h 622144"/>
              <a:gd name="connsiteX638" fmla="*/ 1967965 w 3245936"/>
              <a:gd name="connsiteY638" fmla="*/ 363269 h 622144"/>
              <a:gd name="connsiteX639" fmla="*/ 1968003 w 3245936"/>
              <a:gd name="connsiteY639" fmla="*/ 362345 h 622144"/>
              <a:gd name="connsiteX640" fmla="*/ 1969003 w 3245936"/>
              <a:gd name="connsiteY640" fmla="*/ 360650 h 622144"/>
              <a:gd name="connsiteX641" fmla="*/ 1462521 w 3245936"/>
              <a:gd name="connsiteY641" fmla="*/ 330208 h 622144"/>
              <a:gd name="connsiteX642" fmla="*/ 1458901 w 3245936"/>
              <a:gd name="connsiteY642" fmla="*/ 331522 h 622144"/>
              <a:gd name="connsiteX643" fmla="*/ 1457301 w 3245936"/>
              <a:gd name="connsiteY643" fmla="*/ 330598 h 622144"/>
              <a:gd name="connsiteX644" fmla="*/ 1396322 w 3245936"/>
              <a:gd name="connsiteY644" fmla="*/ 382881 h 622144"/>
              <a:gd name="connsiteX645" fmla="*/ 1542664 w 3245936"/>
              <a:gd name="connsiteY645" fmla="*/ 382557 h 622144"/>
              <a:gd name="connsiteX646" fmla="*/ 1542674 w 3245936"/>
              <a:gd name="connsiteY646" fmla="*/ 382186 h 622144"/>
              <a:gd name="connsiteX647" fmla="*/ 1543035 w 3245936"/>
              <a:gd name="connsiteY647" fmla="*/ 381386 h 622144"/>
              <a:gd name="connsiteX648" fmla="*/ 2138024 w 3245936"/>
              <a:gd name="connsiteY648" fmla="*/ 328303 h 622144"/>
              <a:gd name="connsiteX649" fmla="*/ 2097533 w 3245936"/>
              <a:gd name="connsiteY649" fmla="*/ 368308 h 622144"/>
              <a:gd name="connsiteX650" fmla="*/ 2102029 w 3245936"/>
              <a:gd name="connsiteY650" fmla="*/ 387977 h 622144"/>
              <a:gd name="connsiteX651" fmla="*/ 2125003 w 3245936"/>
              <a:gd name="connsiteY651" fmla="*/ 384872 h 622144"/>
              <a:gd name="connsiteX652" fmla="*/ 2151578 w 3245936"/>
              <a:gd name="connsiteY652" fmla="*/ 337237 h 622144"/>
              <a:gd name="connsiteX653" fmla="*/ 1951972 w 3245936"/>
              <a:gd name="connsiteY653" fmla="*/ 327579 h 622144"/>
              <a:gd name="connsiteX654" fmla="*/ 1946438 w 3245936"/>
              <a:gd name="connsiteY654" fmla="*/ 330255 h 622144"/>
              <a:gd name="connsiteX655" fmla="*/ 1968679 w 3245936"/>
              <a:gd name="connsiteY655" fmla="*/ 358869 h 622144"/>
              <a:gd name="connsiteX656" fmla="*/ 1456263 w 3245936"/>
              <a:gd name="connsiteY656" fmla="*/ 327169 h 622144"/>
              <a:gd name="connsiteX657" fmla="*/ 1446738 w 3245936"/>
              <a:gd name="connsiteY657" fmla="*/ 335770 h 622144"/>
              <a:gd name="connsiteX658" fmla="*/ 1456568 w 3245936"/>
              <a:gd name="connsiteY658" fmla="*/ 329627 h 622144"/>
              <a:gd name="connsiteX659" fmla="*/ 1456234 w 3245936"/>
              <a:gd name="connsiteY659" fmla="*/ 327226 h 622144"/>
              <a:gd name="connsiteX660" fmla="*/ 1456263 w 3245936"/>
              <a:gd name="connsiteY660" fmla="*/ 327169 h 622144"/>
              <a:gd name="connsiteX661" fmla="*/ 1513222 w 3245936"/>
              <a:gd name="connsiteY661" fmla="*/ 326112 h 622144"/>
              <a:gd name="connsiteX662" fmla="*/ 1463216 w 3245936"/>
              <a:gd name="connsiteY662" fmla="*/ 328303 h 622144"/>
              <a:gd name="connsiteX663" fmla="*/ 1463197 w 3245936"/>
              <a:gd name="connsiteY663" fmla="*/ 328846 h 622144"/>
              <a:gd name="connsiteX664" fmla="*/ 1462845 w 3245936"/>
              <a:gd name="connsiteY664" fmla="*/ 329646 h 622144"/>
              <a:gd name="connsiteX665" fmla="*/ 1543350 w 3245936"/>
              <a:gd name="connsiteY665" fmla="*/ 380833 h 622144"/>
              <a:gd name="connsiteX666" fmla="*/ 1544140 w 3245936"/>
              <a:gd name="connsiteY666" fmla="*/ 380100 h 622144"/>
              <a:gd name="connsiteX667" fmla="*/ 1698656 w 3245936"/>
              <a:gd name="connsiteY667" fmla="*/ 325095 h 622144"/>
              <a:gd name="connsiteX668" fmla="*/ 1684845 w 3245936"/>
              <a:gd name="connsiteY668" fmla="*/ 330384 h 622144"/>
              <a:gd name="connsiteX669" fmla="*/ 1743670 w 3245936"/>
              <a:gd name="connsiteY669" fmla="*/ 329551 h 622144"/>
              <a:gd name="connsiteX670" fmla="*/ 1703565 w 3245936"/>
              <a:gd name="connsiteY670" fmla="*/ 325581 h 622144"/>
              <a:gd name="connsiteX671" fmla="*/ 1702170 w 3245936"/>
              <a:gd name="connsiteY671" fmla="*/ 326455 h 622144"/>
              <a:gd name="connsiteX672" fmla="*/ 1700696 w 3245936"/>
              <a:gd name="connsiteY672" fmla="*/ 325297 h 622144"/>
              <a:gd name="connsiteX673" fmla="*/ 1565140 w 3245936"/>
              <a:gd name="connsiteY673" fmla="*/ 323822 h 622144"/>
              <a:gd name="connsiteX674" fmla="*/ 1513946 w 3245936"/>
              <a:gd name="connsiteY674" fmla="*/ 326074 h 622144"/>
              <a:gd name="connsiteX675" fmla="*/ 1544702 w 3245936"/>
              <a:gd name="connsiteY675" fmla="*/ 379795 h 622144"/>
              <a:gd name="connsiteX676" fmla="*/ 1546969 w 3245936"/>
              <a:gd name="connsiteY676" fmla="*/ 379519 h 622144"/>
              <a:gd name="connsiteX677" fmla="*/ 1548627 w 3245936"/>
              <a:gd name="connsiteY677" fmla="*/ 380500 h 622144"/>
              <a:gd name="connsiteX678" fmla="*/ 1604993 w 3245936"/>
              <a:gd name="connsiteY678" fmla="*/ 332408 h 622144"/>
              <a:gd name="connsiteX679" fmla="*/ 1576744 w 3245936"/>
              <a:gd name="connsiteY679" fmla="*/ 332808 h 622144"/>
              <a:gd name="connsiteX680" fmla="*/ 1576744 w 3245936"/>
              <a:gd name="connsiteY680" fmla="*/ 333208 h 622144"/>
              <a:gd name="connsiteX681" fmla="*/ 1572449 w 3245936"/>
              <a:gd name="connsiteY681" fmla="*/ 335894 h 622144"/>
              <a:gd name="connsiteX682" fmla="*/ 1569762 w 3245936"/>
              <a:gd name="connsiteY682" fmla="*/ 331598 h 622144"/>
              <a:gd name="connsiteX683" fmla="*/ 1570725 w 3245936"/>
              <a:gd name="connsiteY683" fmla="*/ 329960 h 622144"/>
              <a:gd name="connsiteX684" fmla="*/ 1573827 w 3245936"/>
              <a:gd name="connsiteY684" fmla="*/ 323440 h 622144"/>
              <a:gd name="connsiteX685" fmla="*/ 1565700 w 3245936"/>
              <a:gd name="connsiteY685" fmla="*/ 323797 h 622144"/>
              <a:gd name="connsiteX686" fmla="*/ 1571039 w 3245936"/>
              <a:gd name="connsiteY686" fmla="*/ 329665 h 622144"/>
              <a:gd name="connsiteX687" fmla="*/ 1573363 w 3245936"/>
              <a:gd name="connsiteY687" fmla="*/ 328912 h 622144"/>
              <a:gd name="connsiteX688" fmla="*/ 628712 w 3245936"/>
              <a:gd name="connsiteY688" fmla="*/ 322950 h 622144"/>
              <a:gd name="connsiteX689" fmla="*/ 627873 w 3245936"/>
              <a:gd name="connsiteY689" fmla="*/ 323092 h 622144"/>
              <a:gd name="connsiteX690" fmla="*/ 617453 w 3245936"/>
              <a:gd name="connsiteY690" fmla="*/ 476893 h 622144"/>
              <a:gd name="connsiteX691" fmla="*/ 617605 w 3245936"/>
              <a:gd name="connsiteY691" fmla="*/ 476893 h 622144"/>
              <a:gd name="connsiteX692" fmla="*/ 620063 w 3245936"/>
              <a:gd name="connsiteY692" fmla="*/ 479103 h 622144"/>
              <a:gd name="connsiteX693" fmla="*/ 685300 w 3245936"/>
              <a:gd name="connsiteY693" fmla="*/ 459814 h 622144"/>
              <a:gd name="connsiteX694" fmla="*/ 685290 w 3245936"/>
              <a:gd name="connsiteY694" fmla="*/ 458271 h 622144"/>
              <a:gd name="connsiteX695" fmla="*/ 686986 w 3245936"/>
              <a:gd name="connsiteY695" fmla="*/ 456023 h 622144"/>
              <a:gd name="connsiteX696" fmla="*/ 1585433 w 3245936"/>
              <a:gd name="connsiteY696" fmla="*/ 322929 h 622144"/>
              <a:gd name="connsiteX697" fmla="*/ 1574201 w 3245936"/>
              <a:gd name="connsiteY697" fmla="*/ 323423 h 622144"/>
              <a:gd name="connsiteX698" fmla="*/ 1573734 w 3245936"/>
              <a:gd name="connsiteY698" fmla="*/ 328931 h 622144"/>
              <a:gd name="connsiteX699" fmla="*/ 1574068 w 3245936"/>
              <a:gd name="connsiteY699" fmla="*/ 328931 h 622144"/>
              <a:gd name="connsiteX700" fmla="*/ 1575820 w 3245936"/>
              <a:gd name="connsiteY700" fmla="*/ 330017 h 622144"/>
              <a:gd name="connsiteX701" fmla="*/ 1685321 w 3245936"/>
              <a:gd name="connsiteY701" fmla="*/ 322865 h 622144"/>
              <a:gd name="connsiteX702" fmla="*/ 1698559 w 3245936"/>
              <a:gd name="connsiteY702" fmla="*/ 324176 h 622144"/>
              <a:gd name="connsiteX703" fmla="*/ 1699474 w 3245936"/>
              <a:gd name="connsiteY703" fmla="*/ 323826 h 622144"/>
              <a:gd name="connsiteX704" fmla="*/ 1699398 w 3245936"/>
              <a:gd name="connsiteY704" fmla="*/ 323188 h 622144"/>
              <a:gd name="connsiteX705" fmla="*/ 1589368 w 3245936"/>
              <a:gd name="connsiteY705" fmla="*/ 322756 h 622144"/>
              <a:gd name="connsiteX706" fmla="*/ 1586904 w 3245936"/>
              <a:gd name="connsiteY706" fmla="*/ 322864 h 622144"/>
              <a:gd name="connsiteX707" fmla="*/ 1578430 w 3245936"/>
              <a:gd name="connsiteY707" fmla="*/ 329112 h 622144"/>
              <a:gd name="connsiteX708" fmla="*/ 1650782 w 3245936"/>
              <a:gd name="connsiteY708" fmla="*/ 322073 h 622144"/>
              <a:gd name="connsiteX709" fmla="*/ 1635425 w 3245936"/>
              <a:gd name="connsiteY709" fmla="*/ 331083 h 622144"/>
              <a:gd name="connsiteX710" fmla="*/ 1682253 w 3245936"/>
              <a:gd name="connsiteY710" fmla="*/ 330420 h 622144"/>
              <a:gd name="connsiteX711" fmla="*/ 1696673 w 3245936"/>
              <a:gd name="connsiteY711" fmla="*/ 324899 h 622144"/>
              <a:gd name="connsiteX712" fmla="*/ 1673360 w 3245936"/>
              <a:gd name="connsiteY712" fmla="*/ 322591 h 622144"/>
              <a:gd name="connsiteX713" fmla="*/ 1983309 w 3245936"/>
              <a:gd name="connsiteY713" fmla="*/ 322007 h 622144"/>
              <a:gd name="connsiteX714" fmla="*/ 1972765 w 3245936"/>
              <a:gd name="connsiteY714" fmla="*/ 359888 h 622144"/>
              <a:gd name="connsiteX715" fmla="*/ 1974137 w 3245936"/>
              <a:gd name="connsiteY715" fmla="*/ 360859 h 622144"/>
              <a:gd name="connsiteX716" fmla="*/ 2005226 w 3245936"/>
              <a:gd name="connsiteY716" fmla="*/ 339390 h 622144"/>
              <a:gd name="connsiteX717" fmla="*/ 1213089 w 3245936"/>
              <a:gd name="connsiteY717" fmla="*/ 321692 h 622144"/>
              <a:gd name="connsiteX718" fmla="*/ 1170408 w 3245936"/>
              <a:gd name="connsiteY718" fmla="*/ 332741 h 622144"/>
              <a:gd name="connsiteX719" fmla="*/ 1170370 w 3245936"/>
              <a:gd name="connsiteY719" fmla="*/ 334113 h 622144"/>
              <a:gd name="connsiteX720" fmla="*/ 1169970 w 3245936"/>
              <a:gd name="connsiteY720" fmla="*/ 335018 h 622144"/>
              <a:gd name="connsiteX721" fmla="*/ 1237359 w 3245936"/>
              <a:gd name="connsiteY721" fmla="*/ 380090 h 622144"/>
              <a:gd name="connsiteX722" fmla="*/ 1238321 w 3245936"/>
              <a:gd name="connsiteY722" fmla="*/ 379242 h 622144"/>
              <a:gd name="connsiteX723" fmla="*/ 1615273 w 3245936"/>
              <a:gd name="connsiteY723" fmla="*/ 321616 h 622144"/>
              <a:gd name="connsiteX724" fmla="*/ 1590466 w 3245936"/>
              <a:gd name="connsiteY724" fmla="*/ 322708 h 622144"/>
              <a:gd name="connsiteX725" fmla="*/ 1576420 w 3245936"/>
              <a:gd name="connsiteY725" fmla="*/ 330865 h 622144"/>
              <a:gd name="connsiteX726" fmla="*/ 1576773 w 3245936"/>
              <a:gd name="connsiteY726" fmla="*/ 331913 h 622144"/>
              <a:gd name="connsiteX727" fmla="*/ 1606059 w 3245936"/>
              <a:gd name="connsiteY727" fmla="*/ 331499 h 622144"/>
              <a:gd name="connsiteX728" fmla="*/ 1615911 w 3245936"/>
              <a:gd name="connsiteY728" fmla="*/ 323092 h 622144"/>
              <a:gd name="connsiteX729" fmla="*/ 1615273 w 3245936"/>
              <a:gd name="connsiteY729" fmla="*/ 321616 h 622144"/>
              <a:gd name="connsiteX730" fmla="*/ 1630180 w 3245936"/>
              <a:gd name="connsiteY730" fmla="*/ 321597 h 622144"/>
              <a:gd name="connsiteX731" fmla="*/ 1616956 w 3245936"/>
              <a:gd name="connsiteY731" fmla="*/ 331344 h 622144"/>
              <a:gd name="connsiteX732" fmla="*/ 1633816 w 3245936"/>
              <a:gd name="connsiteY732" fmla="*/ 331106 h 622144"/>
              <a:gd name="connsiteX733" fmla="*/ 1649287 w 3245936"/>
              <a:gd name="connsiteY733" fmla="*/ 322026 h 622144"/>
              <a:gd name="connsiteX734" fmla="*/ 3178087 w 3245936"/>
              <a:gd name="connsiteY734" fmla="*/ 321483 h 622144"/>
              <a:gd name="connsiteX735" fmla="*/ 3075389 w 3245936"/>
              <a:gd name="connsiteY735" fmla="*/ 428611 h 622144"/>
              <a:gd name="connsiteX736" fmla="*/ 3076036 w 3245936"/>
              <a:gd name="connsiteY736" fmla="*/ 429858 h 622144"/>
              <a:gd name="connsiteX737" fmla="*/ 3238895 w 3245936"/>
              <a:gd name="connsiteY737" fmla="*/ 403103 h 622144"/>
              <a:gd name="connsiteX738" fmla="*/ 3238924 w 3245936"/>
              <a:gd name="connsiteY738" fmla="*/ 402160 h 622144"/>
              <a:gd name="connsiteX739" fmla="*/ 3240067 w 3245936"/>
              <a:gd name="connsiteY739" fmla="*/ 400350 h 622144"/>
              <a:gd name="connsiteX740" fmla="*/ 3182079 w 3245936"/>
              <a:gd name="connsiteY740" fmla="*/ 321683 h 622144"/>
              <a:gd name="connsiteX741" fmla="*/ 3179440 w 3245936"/>
              <a:gd name="connsiteY741" fmla="*/ 322112 h 622144"/>
              <a:gd name="connsiteX742" fmla="*/ 3178087 w 3245936"/>
              <a:gd name="connsiteY742" fmla="*/ 321483 h 622144"/>
              <a:gd name="connsiteX743" fmla="*/ 1455434 w 3245936"/>
              <a:gd name="connsiteY743" fmla="*/ 321483 h 622144"/>
              <a:gd name="connsiteX744" fmla="*/ 1378863 w 3245936"/>
              <a:gd name="connsiteY744" fmla="*/ 378166 h 622144"/>
              <a:gd name="connsiteX745" fmla="*/ 1442242 w 3245936"/>
              <a:gd name="connsiteY745" fmla="*/ 338571 h 622144"/>
              <a:gd name="connsiteX746" fmla="*/ 1457434 w 3245936"/>
              <a:gd name="connsiteY746" fmla="*/ 324855 h 622144"/>
              <a:gd name="connsiteX747" fmla="*/ 1622293 w 3245936"/>
              <a:gd name="connsiteY747" fmla="*/ 321426 h 622144"/>
              <a:gd name="connsiteX748" fmla="*/ 1622283 w 3245936"/>
              <a:gd name="connsiteY748" fmla="*/ 321854 h 622144"/>
              <a:gd name="connsiteX749" fmla="*/ 1617997 w 3245936"/>
              <a:gd name="connsiteY749" fmla="*/ 324531 h 622144"/>
              <a:gd name="connsiteX750" fmla="*/ 1616340 w 3245936"/>
              <a:gd name="connsiteY750" fmla="*/ 323540 h 622144"/>
              <a:gd name="connsiteX751" fmla="*/ 1607031 w 3245936"/>
              <a:gd name="connsiteY751" fmla="*/ 331485 h 622144"/>
              <a:gd name="connsiteX752" fmla="*/ 1615549 w 3245936"/>
              <a:gd name="connsiteY752" fmla="*/ 331364 h 622144"/>
              <a:gd name="connsiteX753" fmla="*/ 1628827 w 3245936"/>
              <a:gd name="connsiteY753" fmla="*/ 321578 h 622144"/>
              <a:gd name="connsiteX754" fmla="*/ 624578 w 3245936"/>
              <a:gd name="connsiteY754" fmla="*/ 321264 h 622144"/>
              <a:gd name="connsiteX755" fmla="*/ 486703 w 3245936"/>
              <a:gd name="connsiteY755" fmla="*/ 375737 h 622144"/>
              <a:gd name="connsiteX756" fmla="*/ 486770 w 3245936"/>
              <a:gd name="connsiteY756" fmla="*/ 377442 h 622144"/>
              <a:gd name="connsiteX757" fmla="*/ 486322 w 3245936"/>
              <a:gd name="connsiteY757" fmla="*/ 378433 h 622144"/>
              <a:gd name="connsiteX758" fmla="*/ 614319 w 3245936"/>
              <a:gd name="connsiteY758" fmla="*/ 477883 h 622144"/>
              <a:gd name="connsiteX759" fmla="*/ 616615 w 3245936"/>
              <a:gd name="connsiteY759" fmla="*/ 476855 h 622144"/>
              <a:gd name="connsiteX760" fmla="*/ 627026 w 3245936"/>
              <a:gd name="connsiteY760" fmla="*/ 323073 h 622144"/>
              <a:gd name="connsiteX761" fmla="*/ 626883 w 3245936"/>
              <a:gd name="connsiteY761" fmla="*/ 323064 h 622144"/>
              <a:gd name="connsiteX762" fmla="*/ 624578 w 3245936"/>
              <a:gd name="connsiteY762" fmla="*/ 321264 h 622144"/>
              <a:gd name="connsiteX763" fmla="*/ 630931 w 3245936"/>
              <a:gd name="connsiteY763" fmla="*/ 320902 h 622144"/>
              <a:gd name="connsiteX764" fmla="*/ 629474 w 3245936"/>
              <a:gd name="connsiteY764" fmla="*/ 322654 h 622144"/>
              <a:gd name="connsiteX765" fmla="*/ 687748 w 3245936"/>
              <a:gd name="connsiteY765" fmla="*/ 455728 h 622144"/>
              <a:gd name="connsiteX766" fmla="*/ 689586 w 3245936"/>
              <a:gd name="connsiteY766" fmla="*/ 455623 h 622144"/>
              <a:gd name="connsiteX767" fmla="*/ 690986 w 3245936"/>
              <a:gd name="connsiteY767" fmla="*/ 456290 h 622144"/>
              <a:gd name="connsiteX768" fmla="*/ 781493 w 3245936"/>
              <a:gd name="connsiteY768" fmla="*/ 363802 h 622144"/>
              <a:gd name="connsiteX769" fmla="*/ 780712 w 3245936"/>
              <a:gd name="connsiteY769" fmla="*/ 361069 h 622144"/>
              <a:gd name="connsiteX770" fmla="*/ 1653295 w 3245936"/>
              <a:gd name="connsiteY770" fmla="*/ 320605 h 622144"/>
              <a:gd name="connsiteX771" fmla="*/ 1651735 w 3245936"/>
              <a:gd name="connsiteY771" fmla="*/ 321521 h 622144"/>
              <a:gd name="connsiteX772" fmla="*/ 1665785 w 3245936"/>
              <a:gd name="connsiteY772" fmla="*/ 321841 h 622144"/>
              <a:gd name="connsiteX773" fmla="*/ 3176878 w 3245936"/>
              <a:gd name="connsiteY773" fmla="*/ 319664 h 622144"/>
              <a:gd name="connsiteX774" fmla="*/ 3058749 w 3245936"/>
              <a:gd name="connsiteY774" fmla="*/ 341971 h 622144"/>
              <a:gd name="connsiteX775" fmla="*/ 3058710 w 3245936"/>
              <a:gd name="connsiteY775" fmla="*/ 343066 h 622144"/>
              <a:gd name="connsiteX776" fmla="*/ 3056205 w 3245936"/>
              <a:gd name="connsiteY776" fmla="*/ 345657 h 622144"/>
              <a:gd name="connsiteX777" fmla="*/ 3072284 w 3245936"/>
              <a:gd name="connsiteY777" fmla="*/ 427344 h 622144"/>
              <a:gd name="connsiteX778" fmla="*/ 3073474 w 3245936"/>
              <a:gd name="connsiteY778" fmla="*/ 427372 h 622144"/>
              <a:gd name="connsiteX779" fmla="*/ 3074817 w 3245936"/>
              <a:gd name="connsiteY779" fmla="*/ 428020 h 622144"/>
              <a:gd name="connsiteX780" fmla="*/ 3177526 w 3245936"/>
              <a:gd name="connsiteY780" fmla="*/ 320873 h 622144"/>
              <a:gd name="connsiteX781" fmla="*/ 3176878 w 3245936"/>
              <a:gd name="connsiteY781" fmla="*/ 319664 h 622144"/>
              <a:gd name="connsiteX782" fmla="*/ 832137 w 3245936"/>
              <a:gd name="connsiteY782" fmla="*/ 319187 h 622144"/>
              <a:gd name="connsiteX783" fmla="*/ 787122 w 3245936"/>
              <a:gd name="connsiteY783" fmla="*/ 359554 h 622144"/>
              <a:gd name="connsiteX784" fmla="*/ 787703 w 3245936"/>
              <a:gd name="connsiteY784" fmla="*/ 361840 h 622144"/>
              <a:gd name="connsiteX785" fmla="*/ 873390 w 3245936"/>
              <a:gd name="connsiteY785" fmla="*/ 376242 h 622144"/>
              <a:gd name="connsiteX786" fmla="*/ 874400 w 3245936"/>
              <a:gd name="connsiteY786" fmla="*/ 374613 h 622144"/>
              <a:gd name="connsiteX787" fmla="*/ 1634093 w 3245936"/>
              <a:gd name="connsiteY787" fmla="*/ 318704 h 622144"/>
              <a:gd name="connsiteX788" fmla="*/ 1630932 w 3245936"/>
              <a:gd name="connsiteY788" fmla="*/ 321026 h 622144"/>
              <a:gd name="connsiteX789" fmla="*/ 1650230 w 3245936"/>
              <a:gd name="connsiteY789" fmla="*/ 321464 h 622144"/>
              <a:gd name="connsiteX790" fmla="*/ 1651925 w 3245936"/>
              <a:gd name="connsiteY790" fmla="*/ 320469 h 622144"/>
              <a:gd name="connsiteX791" fmla="*/ 1631777 w 3245936"/>
              <a:gd name="connsiteY791" fmla="*/ 318475 h 622144"/>
              <a:gd name="connsiteX792" fmla="*/ 1622312 w 3245936"/>
              <a:gd name="connsiteY792" fmla="*/ 320521 h 622144"/>
              <a:gd name="connsiteX793" fmla="*/ 1622303 w 3245936"/>
              <a:gd name="connsiteY793" fmla="*/ 320835 h 622144"/>
              <a:gd name="connsiteX794" fmla="*/ 1629570 w 3245936"/>
              <a:gd name="connsiteY794" fmla="*/ 320997 h 622144"/>
              <a:gd name="connsiteX795" fmla="*/ 1632852 w 3245936"/>
              <a:gd name="connsiteY795" fmla="*/ 318581 h 622144"/>
              <a:gd name="connsiteX796" fmla="*/ 1698729 w 3245936"/>
              <a:gd name="connsiteY796" fmla="*/ 318036 h 622144"/>
              <a:gd name="connsiteX797" fmla="*/ 1700722 w 3245936"/>
              <a:gd name="connsiteY797" fmla="*/ 320225 h 622144"/>
              <a:gd name="connsiteX798" fmla="*/ 1703722 w 3245936"/>
              <a:gd name="connsiteY798" fmla="*/ 319492 h 622144"/>
              <a:gd name="connsiteX799" fmla="*/ 1706456 w 3245936"/>
              <a:gd name="connsiteY799" fmla="*/ 323769 h 622144"/>
              <a:gd name="connsiteX800" fmla="*/ 1704817 w 3245936"/>
              <a:gd name="connsiteY800" fmla="*/ 324796 h 622144"/>
              <a:gd name="connsiteX801" fmla="*/ 1745413 w 3245936"/>
              <a:gd name="connsiteY801" fmla="*/ 328817 h 622144"/>
              <a:gd name="connsiteX802" fmla="*/ 1978252 w 3245936"/>
              <a:gd name="connsiteY802" fmla="*/ 318025 h 622144"/>
              <a:gd name="connsiteX803" fmla="*/ 1975651 w 3245936"/>
              <a:gd name="connsiteY803" fmla="*/ 319073 h 622144"/>
              <a:gd name="connsiteX804" fmla="*/ 1972013 w 3245936"/>
              <a:gd name="connsiteY804" fmla="*/ 359669 h 622144"/>
              <a:gd name="connsiteX805" fmla="*/ 1972060 w 3245936"/>
              <a:gd name="connsiteY805" fmla="*/ 359669 h 622144"/>
              <a:gd name="connsiteX806" fmla="*/ 1982671 w 3245936"/>
              <a:gd name="connsiteY806" fmla="*/ 321521 h 622144"/>
              <a:gd name="connsiteX807" fmla="*/ 1978471 w 3245936"/>
              <a:gd name="connsiteY807" fmla="*/ 318187 h 622144"/>
              <a:gd name="connsiteX808" fmla="*/ 2232979 w 3245936"/>
              <a:gd name="connsiteY808" fmla="*/ 317987 h 622144"/>
              <a:gd name="connsiteX809" fmla="*/ 2209824 w 3245936"/>
              <a:gd name="connsiteY809" fmla="*/ 370994 h 622144"/>
              <a:gd name="connsiteX810" fmla="*/ 2211566 w 3245936"/>
              <a:gd name="connsiteY810" fmla="*/ 373804 h 622144"/>
              <a:gd name="connsiteX811" fmla="*/ 2309331 w 3245936"/>
              <a:gd name="connsiteY811" fmla="*/ 377042 h 622144"/>
              <a:gd name="connsiteX812" fmla="*/ 2302692 w 3245936"/>
              <a:gd name="connsiteY812" fmla="*/ 361269 h 622144"/>
              <a:gd name="connsiteX813" fmla="*/ 1624900 w 3245936"/>
              <a:gd name="connsiteY813" fmla="*/ 317794 h 622144"/>
              <a:gd name="connsiteX814" fmla="*/ 1621979 w 3245936"/>
              <a:gd name="connsiteY814" fmla="*/ 319492 h 622144"/>
              <a:gd name="connsiteX815" fmla="*/ 1622188 w 3245936"/>
              <a:gd name="connsiteY815" fmla="*/ 320064 h 622144"/>
              <a:gd name="connsiteX816" fmla="*/ 1630248 w 3245936"/>
              <a:gd name="connsiteY816" fmla="*/ 318323 h 622144"/>
              <a:gd name="connsiteX817" fmla="*/ 1972737 w 3245936"/>
              <a:gd name="connsiteY817" fmla="*/ 317482 h 622144"/>
              <a:gd name="connsiteX818" fmla="*/ 1952782 w 3245936"/>
              <a:gd name="connsiteY818" fmla="*/ 327169 h 622144"/>
              <a:gd name="connsiteX819" fmla="*/ 1970232 w 3245936"/>
              <a:gd name="connsiteY819" fmla="*/ 359869 h 622144"/>
              <a:gd name="connsiteX820" fmla="*/ 1971556 w 3245936"/>
              <a:gd name="connsiteY820" fmla="*/ 359650 h 622144"/>
              <a:gd name="connsiteX821" fmla="*/ 1975204 w 3245936"/>
              <a:gd name="connsiteY821" fmla="*/ 319064 h 622144"/>
              <a:gd name="connsiteX822" fmla="*/ 1974937 w 3245936"/>
              <a:gd name="connsiteY822" fmla="*/ 319054 h 622144"/>
              <a:gd name="connsiteX823" fmla="*/ 1972737 w 3245936"/>
              <a:gd name="connsiteY823" fmla="*/ 317482 h 622144"/>
              <a:gd name="connsiteX824" fmla="*/ 1600118 w 3245936"/>
              <a:gd name="connsiteY824" fmla="*/ 317102 h 622144"/>
              <a:gd name="connsiteX825" fmla="*/ 1592041 w 3245936"/>
              <a:gd name="connsiteY825" fmla="*/ 321793 h 622144"/>
              <a:gd name="connsiteX826" fmla="*/ 1615292 w 3245936"/>
              <a:gd name="connsiteY826" fmla="*/ 320768 h 622144"/>
              <a:gd name="connsiteX827" fmla="*/ 1615302 w 3245936"/>
              <a:gd name="connsiteY827" fmla="*/ 320607 h 622144"/>
              <a:gd name="connsiteX828" fmla="*/ 2039088 w 3245936"/>
              <a:gd name="connsiteY828" fmla="*/ 316892 h 622144"/>
              <a:gd name="connsiteX829" fmla="*/ 2007198 w 3245936"/>
              <a:gd name="connsiteY829" fmla="*/ 338923 h 622144"/>
              <a:gd name="connsiteX830" fmla="*/ 2069492 w 3245936"/>
              <a:gd name="connsiteY830" fmla="*/ 386262 h 622144"/>
              <a:gd name="connsiteX831" fmla="*/ 2231169 w 3245936"/>
              <a:gd name="connsiteY831" fmla="*/ 316863 h 622144"/>
              <a:gd name="connsiteX832" fmla="*/ 2216700 w 3245936"/>
              <a:gd name="connsiteY832" fmla="*/ 353315 h 622144"/>
              <a:gd name="connsiteX833" fmla="*/ 2232312 w 3245936"/>
              <a:gd name="connsiteY833" fmla="*/ 317568 h 622144"/>
              <a:gd name="connsiteX834" fmla="*/ 1596007 w 3245936"/>
              <a:gd name="connsiteY834" fmla="*/ 316153 h 622144"/>
              <a:gd name="connsiteX835" fmla="*/ 1588123 w 3245936"/>
              <a:gd name="connsiteY835" fmla="*/ 321965 h 622144"/>
              <a:gd name="connsiteX836" fmla="*/ 1590942 w 3245936"/>
              <a:gd name="connsiteY836" fmla="*/ 321841 h 622144"/>
              <a:gd name="connsiteX837" fmla="*/ 1599388 w 3245936"/>
              <a:gd name="connsiteY837" fmla="*/ 316933 h 622144"/>
              <a:gd name="connsiteX838" fmla="*/ 1602709 w 3245936"/>
              <a:gd name="connsiteY838" fmla="*/ 315597 h 622144"/>
              <a:gd name="connsiteX839" fmla="*/ 1601058 w 3245936"/>
              <a:gd name="connsiteY839" fmla="*/ 316556 h 622144"/>
              <a:gd name="connsiteX840" fmla="*/ 1615464 w 3245936"/>
              <a:gd name="connsiteY840" fmla="*/ 319883 h 622144"/>
              <a:gd name="connsiteX841" fmla="*/ 1619597 w 3245936"/>
              <a:gd name="connsiteY841" fmla="*/ 317549 h 622144"/>
              <a:gd name="connsiteX842" fmla="*/ 1621731 w 3245936"/>
              <a:gd name="connsiteY842" fmla="*/ 319044 h 622144"/>
              <a:gd name="connsiteX843" fmla="*/ 1624032 w 3245936"/>
              <a:gd name="connsiteY843" fmla="*/ 317708 h 622144"/>
              <a:gd name="connsiteX844" fmla="*/ 1597471 w 3245936"/>
              <a:gd name="connsiteY844" fmla="*/ 315073 h 622144"/>
              <a:gd name="connsiteX845" fmla="*/ 1596796 w 3245936"/>
              <a:gd name="connsiteY845" fmla="*/ 315571 h 622144"/>
              <a:gd name="connsiteX846" fmla="*/ 1600328 w 3245936"/>
              <a:gd name="connsiteY846" fmla="*/ 316387 h 622144"/>
              <a:gd name="connsiteX847" fmla="*/ 1601852 w 3245936"/>
              <a:gd name="connsiteY847" fmla="*/ 315501 h 622144"/>
              <a:gd name="connsiteX848" fmla="*/ 1592551 w 3245936"/>
              <a:gd name="connsiteY848" fmla="*/ 314591 h 622144"/>
              <a:gd name="connsiteX849" fmla="*/ 1595741 w 3245936"/>
              <a:gd name="connsiteY849" fmla="*/ 315328 h 622144"/>
              <a:gd name="connsiteX850" fmla="*/ 1596242 w 3245936"/>
              <a:gd name="connsiteY850" fmla="*/ 314958 h 622144"/>
              <a:gd name="connsiteX851" fmla="*/ 1682382 w 3245936"/>
              <a:gd name="connsiteY851" fmla="*/ 314261 h 622144"/>
              <a:gd name="connsiteX852" fmla="*/ 1699760 w 3245936"/>
              <a:gd name="connsiteY852" fmla="*/ 321454 h 622144"/>
              <a:gd name="connsiteX853" fmla="*/ 1700398 w 3245936"/>
              <a:gd name="connsiteY853" fmla="*/ 320530 h 622144"/>
              <a:gd name="connsiteX854" fmla="*/ 1697969 w 3245936"/>
              <a:gd name="connsiteY854" fmla="*/ 317860 h 622144"/>
              <a:gd name="connsiteX855" fmla="*/ 1984900 w 3245936"/>
              <a:gd name="connsiteY855" fmla="*/ 313549 h 622144"/>
              <a:gd name="connsiteX856" fmla="*/ 1979261 w 3245936"/>
              <a:gd name="connsiteY856" fmla="*/ 314996 h 622144"/>
              <a:gd name="connsiteX857" fmla="*/ 1979223 w 3245936"/>
              <a:gd name="connsiteY857" fmla="*/ 316378 h 622144"/>
              <a:gd name="connsiteX858" fmla="*/ 1978785 w 3245936"/>
              <a:gd name="connsiteY858" fmla="*/ 317340 h 622144"/>
              <a:gd name="connsiteX859" fmla="*/ 1982957 w 3245936"/>
              <a:gd name="connsiteY859" fmla="*/ 320511 h 622144"/>
              <a:gd name="connsiteX860" fmla="*/ 1578440 w 3245936"/>
              <a:gd name="connsiteY860" fmla="*/ 313187 h 622144"/>
              <a:gd name="connsiteX861" fmla="*/ 1578440 w 3245936"/>
              <a:gd name="connsiteY861" fmla="*/ 313206 h 622144"/>
              <a:gd name="connsiteX862" fmla="*/ 1574839 w 3245936"/>
              <a:gd name="connsiteY862" fmla="*/ 315901 h 622144"/>
              <a:gd name="connsiteX863" fmla="*/ 1574273 w 3245936"/>
              <a:gd name="connsiteY863" fmla="*/ 322576 h 622144"/>
              <a:gd name="connsiteX864" fmla="*/ 1586651 w 3245936"/>
              <a:gd name="connsiteY864" fmla="*/ 322030 h 622144"/>
              <a:gd name="connsiteX865" fmla="*/ 1594952 w 3245936"/>
              <a:gd name="connsiteY865" fmla="*/ 315909 h 622144"/>
              <a:gd name="connsiteX866" fmla="*/ 1586736 w 3245936"/>
              <a:gd name="connsiteY866" fmla="*/ 314012 h 622144"/>
              <a:gd name="connsiteX867" fmla="*/ 1578473 w 3245936"/>
              <a:gd name="connsiteY867" fmla="*/ 312105 h 622144"/>
              <a:gd name="connsiteX868" fmla="*/ 1578468 w 3245936"/>
              <a:gd name="connsiteY868" fmla="*/ 312291 h 622144"/>
              <a:gd name="connsiteX869" fmla="*/ 1579884 w 3245936"/>
              <a:gd name="connsiteY869" fmla="*/ 312431 h 622144"/>
              <a:gd name="connsiteX870" fmla="*/ 1668146 w 3245936"/>
              <a:gd name="connsiteY870" fmla="*/ 311882 h 622144"/>
              <a:gd name="connsiteX871" fmla="*/ 1654623 w 3245936"/>
              <a:gd name="connsiteY871" fmla="*/ 319825 h 622144"/>
              <a:gd name="connsiteX872" fmla="*/ 1677727 w 3245936"/>
              <a:gd name="connsiteY872" fmla="*/ 322113 h 622144"/>
              <a:gd name="connsiteX873" fmla="*/ 1699417 w 3245936"/>
              <a:gd name="connsiteY873" fmla="*/ 322607 h 622144"/>
              <a:gd name="connsiteX874" fmla="*/ 1699426 w 3245936"/>
              <a:gd name="connsiteY874" fmla="*/ 322169 h 622144"/>
              <a:gd name="connsiteX875" fmla="*/ 1699588 w 3245936"/>
              <a:gd name="connsiteY875" fmla="*/ 321816 h 622144"/>
              <a:gd name="connsiteX876" fmla="*/ 1679957 w 3245936"/>
              <a:gd name="connsiteY876" fmla="*/ 313701 h 622144"/>
              <a:gd name="connsiteX877" fmla="*/ 1672664 w 3245936"/>
              <a:gd name="connsiteY877" fmla="*/ 312016 h 622144"/>
              <a:gd name="connsiteX878" fmla="*/ 1670166 w 3245936"/>
              <a:gd name="connsiteY878" fmla="*/ 313253 h 622144"/>
              <a:gd name="connsiteX879" fmla="*/ 1668146 w 3245936"/>
              <a:gd name="connsiteY879" fmla="*/ 311882 h 622144"/>
              <a:gd name="connsiteX880" fmla="*/ 1674128 w 3245936"/>
              <a:gd name="connsiteY880" fmla="*/ 311291 h 622144"/>
              <a:gd name="connsiteX881" fmla="*/ 1673704 w 3245936"/>
              <a:gd name="connsiteY881" fmla="*/ 311501 h 622144"/>
              <a:gd name="connsiteX882" fmla="*/ 1675816 w 3245936"/>
              <a:gd name="connsiteY882" fmla="*/ 311989 h 622144"/>
              <a:gd name="connsiteX883" fmla="*/ 1667329 w 3245936"/>
              <a:gd name="connsiteY883" fmla="*/ 310784 h 622144"/>
              <a:gd name="connsiteX884" fmla="*/ 1635495 w 3245936"/>
              <a:gd name="connsiteY884" fmla="*/ 317673 h 622144"/>
              <a:gd name="connsiteX885" fmla="*/ 1635187 w 3245936"/>
              <a:gd name="connsiteY885" fmla="*/ 317900 h 622144"/>
              <a:gd name="connsiteX886" fmla="*/ 1653254 w 3245936"/>
              <a:gd name="connsiteY886" fmla="*/ 319689 h 622144"/>
              <a:gd name="connsiteX887" fmla="*/ 1667756 w 3245936"/>
              <a:gd name="connsiteY887" fmla="*/ 311177 h 622144"/>
              <a:gd name="connsiteX888" fmla="*/ 1667632 w 3245936"/>
              <a:gd name="connsiteY888" fmla="*/ 310854 h 622144"/>
              <a:gd name="connsiteX889" fmla="*/ 1570192 w 3245936"/>
              <a:gd name="connsiteY889" fmla="*/ 310193 h 622144"/>
              <a:gd name="connsiteX890" fmla="*/ 1571810 w 3245936"/>
              <a:gd name="connsiteY890" fmla="*/ 310862 h 622144"/>
              <a:gd name="connsiteX891" fmla="*/ 1572218 w 3245936"/>
              <a:gd name="connsiteY891" fmla="*/ 310661 h 622144"/>
              <a:gd name="connsiteX892" fmla="*/ 1666035 w 3245936"/>
              <a:gd name="connsiteY892" fmla="*/ 309731 h 622144"/>
              <a:gd name="connsiteX893" fmla="*/ 1667457 w 3245936"/>
              <a:gd name="connsiteY893" fmla="*/ 310059 h 622144"/>
              <a:gd name="connsiteX894" fmla="*/ 1667461 w 3245936"/>
              <a:gd name="connsiteY894" fmla="*/ 309872 h 622144"/>
              <a:gd name="connsiteX895" fmla="*/ 1272116 w 3245936"/>
              <a:gd name="connsiteY895" fmla="*/ 309577 h 622144"/>
              <a:gd name="connsiteX896" fmla="*/ 1269382 w 3245936"/>
              <a:gd name="connsiteY896" fmla="*/ 310062 h 622144"/>
              <a:gd name="connsiteX897" fmla="*/ 1269354 w 3245936"/>
              <a:gd name="connsiteY897" fmla="*/ 310053 h 622144"/>
              <a:gd name="connsiteX898" fmla="*/ 1242874 w 3245936"/>
              <a:gd name="connsiteY898" fmla="*/ 380090 h 622144"/>
              <a:gd name="connsiteX899" fmla="*/ 1243665 w 3245936"/>
              <a:gd name="connsiteY899" fmla="*/ 381966 h 622144"/>
              <a:gd name="connsiteX900" fmla="*/ 1331085 w 3245936"/>
              <a:gd name="connsiteY900" fmla="*/ 382690 h 622144"/>
              <a:gd name="connsiteX901" fmla="*/ 1260000 w 3245936"/>
              <a:gd name="connsiteY901" fmla="*/ 309558 h 622144"/>
              <a:gd name="connsiteX902" fmla="*/ 1213947 w 3245936"/>
              <a:gd name="connsiteY902" fmla="*/ 321473 h 622144"/>
              <a:gd name="connsiteX903" fmla="*/ 1239140 w 3245936"/>
              <a:gd name="connsiteY903" fmla="*/ 378938 h 622144"/>
              <a:gd name="connsiteX904" fmla="*/ 1240731 w 3245936"/>
              <a:gd name="connsiteY904" fmla="*/ 378814 h 622144"/>
              <a:gd name="connsiteX905" fmla="*/ 1272745 w 3245936"/>
              <a:gd name="connsiteY905" fmla="*/ 308995 h 622144"/>
              <a:gd name="connsiteX906" fmla="*/ 1272678 w 3245936"/>
              <a:gd name="connsiteY906" fmla="*/ 309062 h 622144"/>
              <a:gd name="connsiteX907" fmla="*/ 1332076 w 3245936"/>
              <a:gd name="connsiteY907" fmla="*/ 382690 h 622144"/>
              <a:gd name="connsiteX908" fmla="*/ 1340010 w 3245936"/>
              <a:gd name="connsiteY908" fmla="*/ 382767 h 622144"/>
              <a:gd name="connsiteX909" fmla="*/ 1319703 w 3245936"/>
              <a:gd name="connsiteY909" fmla="*/ 344724 h 622144"/>
              <a:gd name="connsiteX910" fmla="*/ 1648601 w 3245936"/>
              <a:gd name="connsiteY910" fmla="*/ 308005 h 622144"/>
              <a:gd name="connsiteX911" fmla="*/ 1636409 w 3245936"/>
              <a:gd name="connsiteY911" fmla="*/ 316996 h 622144"/>
              <a:gd name="connsiteX912" fmla="*/ 1666284 w 3245936"/>
              <a:gd name="connsiteY912" fmla="*/ 310543 h 622144"/>
              <a:gd name="connsiteX913" fmla="*/ 1660316 w 3245936"/>
              <a:gd name="connsiteY913" fmla="*/ 309165 h 622144"/>
              <a:gd name="connsiteX914" fmla="*/ 1266887 w 3245936"/>
              <a:gd name="connsiteY914" fmla="*/ 307776 h 622144"/>
              <a:gd name="connsiteX915" fmla="*/ 1260829 w 3245936"/>
              <a:gd name="connsiteY915" fmla="*/ 309348 h 622144"/>
              <a:gd name="connsiteX916" fmla="*/ 1242141 w 3245936"/>
              <a:gd name="connsiteY916" fmla="*/ 376518 h 622144"/>
              <a:gd name="connsiteX917" fmla="*/ 1266134 w 3245936"/>
              <a:gd name="connsiteY917" fmla="*/ 316034 h 622144"/>
              <a:gd name="connsiteX918" fmla="*/ 1268534 w 3245936"/>
              <a:gd name="connsiteY918" fmla="*/ 309681 h 622144"/>
              <a:gd name="connsiteX919" fmla="*/ 1266887 w 3245936"/>
              <a:gd name="connsiteY919" fmla="*/ 307776 h 622144"/>
              <a:gd name="connsiteX920" fmla="*/ 1642753 w 3245936"/>
              <a:gd name="connsiteY920" fmla="*/ 307414 h 622144"/>
              <a:gd name="connsiteX921" fmla="*/ 1626242 w 3245936"/>
              <a:gd name="connsiteY921" fmla="*/ 317014 h 622144"/>
              <a:gd name="connsiteX922" fmla="*/ 1633145 w 3245936"/>
              <a:gd name="connsiteY922" fmla="*/ 317697 h 622144"/>
              <a:gd name="connsiteX923" fmla="*/ 1634447 w 3245936"/>
              <a:gd name="connsiteY923" fmla="*/ 317416 h 622144"/>
              <a:gd name="connsiteX924" fmla="*/ 1647372 w 3245936"/>
              <a:gd name="connsiteY924" fmla="*/ 307881 h 622144"/>
              <a:gd name="connsiteX925" fmla="*/ 1650196 w 3245936"/>
              <a:gd name="connsiteY925" fmla="*/ 306828 h 622144"/>
              <a:gd name="connsiteX926" fmla="*/ 1649697 w 3245936"/>
              <a:gd name="connsiteY926" fmla="*/ 307195 h 622144"/>
              <a:gd name="connsiteX927" fmla="*/ 1653354 w 3245936"/>
              <a:gd name="connsiteY927" fmla="*/ 307557 h 622144"/>
              <a:gd name="connsiteX928" fmla="*/ 1015065 w 3245936"/>
              <a:gd name="connsiteY928" fmla="*/ 306557 h 622144"/>
              <a:gd name="connsiteX929" fmla="*/ 990709 w 3245936"/>
              <a:gd name="connsiteY929" fmla="*/ 367879 h 622144"/>
              <a:gd name="connsiteX930" fmla="*/ 992176 w 3245936"/>
              <a:gd name="connsiteY930" fmla="*/ 369270 h 622144"/>
              <a:gd name="connsiteX931" fmla="*/ 1061566 w 3245936"/>
              <a:gd name="connsiteY931" fmla="*/ 338113 h 622144"/>
              <a:gd name="connsiteX932" fmla="*/ 1061404 w 3245936"/>
              <a:gd name="connsiteY932" fmla="*/ 336132 h 622144"/>
              <a:gd name="connsiteX933" fmla="*/ 1061690 w 3245936"/>
              <a:gd name="connsiteY933" fmla="*/ 335485 h 622144"/>
              <a:gd name="connsiteX934" fmla="*/ 1206422 w 3245936"/>
              <a:gd name="connsiteY934" fmla="*/ 306452 h 622144"/>
              <a:gd name="connsiteX935" fmla="*/ 1169998 w 3245936"/>
              <a:gd name="connsiteY935" fmla="*/ 331617 h 622144"/>
              <a:gd name="connsiteX936" fmla="*/ 1170189 w 3245936"/>
              <a:gd name="connsiteY936" fmla="*/ 332122 h 622144"/>
              <a:gd name="connsiteX937" fmla="*/ 1212832 w 3245936"/>
              <a:gd name="connsiteY937" fmla="*/ 321083 h 622144"/>
              <a:gd name="connsiteX938" fmla="*/ 1645602 w 3245936"/>
              <a:gd name="connsiteY938" fmla="*/ 305767 h 622144"/>
              <a:gd name="connsiteX939" fmla="*/ 1644077 w 3245936"/>
              <a:gd name="connsiteY939" fmla="*/ 306652 h 622144"/>
              <a:gd name="connsiteX940" fmla="*/ 1648458 w 3245936"/>
              <a:gd name="connsiteY940" fmla="*/ 307081 h 622144"/>
              <a:gd name="connsiteX941" fmla="*/ 1649135 w 3245936"/>
              <a:gd name="connsiteY941" fmla="*/ 306583 h 622144"/>
              <a:gd name="connsiteX942" fmla="*/ 2616379 w 3245936"/>
              <a:gd name="connsiteY942" fmla="*/ 305576 h 622144"/>
              <a:gd name="connsiteX943" fmla="*/ 2537827 w 3245936"/>
              <a:gd name="connsiteY943" fmla="*/ 406312 h 622144"/>
              <a:gd name="connsiteX944" fmla="*/ 2538903 w 3245936"/>
              <a:gd name="connsiteY944" fmla="*/ 408503 h 622144"/>
              <a:gd name="connsiteX945" fmla="*/ 2661594 w 3245936"/>
              <a:gd name="connsiteY945" fmla="*/ 414818 h 622144"/>
              <a:gd name="connsiteX946" fmla="*/ 2661594 w 3245936"/>
              <a:gd name="connsiteY946" fmla="*/ 414637 h 622144"/>
              <a:gd name="connsiteX947" fmla="*/ 2663394 w 3245936"/>
              <a:gd name="connsiteY947" fmla="*/ 412342 h 622144"/>
              <a:gd name="connsiteX948" fmla="*/ 2619256 w 3245936"/>
              <a:gd name="connsiteY948" fmla="*/ 305938 h 622144"/>
              <a:gd name="connsiteX949" fmla="*/ 2617446 w 3245936"/>
              <a:gd name="connsiteY949" fmla="*/ 306052 h 622144"/>
              <a:gd name="connsiteX950" fmla="*/ 2616379 w 3245936"/>
              <a:gd name="connsiteY950" fmla="*/ 305576 h 622144"/>
              <a:gd name="connsiteX951" fmla="*/ 1013236 w 3245936"/>
              <a:gd name="connsiteY951" fmla="*/ 305424 h 622144"/>
              <a:gd name="connsiteX952" fmla="*/ 987137 w 3245936"/>
              <a:gd name="connsiteY952" fmla="*/ 365183 h 622144"/>
              <a:gd name="connsiteX953" fmla="*/ 988138 w 3245936"/>
              <a:gd name="connsiteY953" fmla="*/ 367574 h 622144"/>
              <a:gd name="connsiteX954" fmla="*/ 989862 w 3245936"/>
              <a:gd name="connsiteY954" fmla="*/ 367498 h 622144"/>
              <a:gd name="connsiteX955" fmla="*/ 990014 w 3245936"/>
              <a:gd name="connsiteY955" fmla="*/ 367555 h 622144"/>
              <a:gd name="connsiteX956" fmla="*/ 1014407 w 3245936"/>
              <a:gd name="connsiteY956" fmla="*/ 306138 h 622144"/>
              <a:gd name="connsiteX957" fmla="*/ 1548834 w 3245936"/>
              <a:gd name="connsiteY957" fmla="*/ 305263 h 622144"/>
              <a:gd name="connsiteX958" fmla="*/ 1564962 w 3245936"/>
              <a:gd name="connsiteY958" fmla="*/ 322986 h 622144"/>
              <a:gd name="connsiteX959" fmla="*/ 1573899 w 3245936"/>
              <a:gd name="connsiteY959" fmla="*/ 322592 h 622144"/>
              <a:gd name="connsiteX960" fmla="*/ 1574468 w 3245936"/>
              <a:gd name="connsiteY960" fmla="*/ 315882 h 622144"/>
              <a:gd name="connsiteX961" fmla="*/ 1574144 w 3245936"/>
              <a:gd name="connsiteY961" fmla="*/ 315882 h 622144"/>
              <a:gd name="connsiteX962" fmla="*/ 1571467 w 3245936"/>
              <a:gd name="connsiteY962" fmla="*/ 311596 h 622144"/>
              <a:gd name="connsiteX963" fmla="*/ 1571629 w 3245936"/>
              <a:gd name="connsiteY963" fmla="*/ 311234 h 622144"/>
              <a:gd name="connsiteX964" fmla="*/ 1567745 w 3245936"/>
              <a:gd name="connsiteY964" fmla="*/ 309628 h 622144"/>
              <a:gd name="connsiteX965" fmla="*/ 1620555 w 3245936"/>
              <a:gd name="connsiteY965" fmla="*/ 305225 h 622144"/>
              <a:gd name="connsiteX966" fmla="*/ 1604043 w 3245936"/>
              <a:gd name="connsiteY966" fmla="*/ 314815 h 622144"/>
              <a:gd name="connsiteX967" fmla="*/ 1625375 w 3245936"/>
              <a:gd name="connsiteY967" fmla="*/ 316928 h 622144"/>
              <a:gd name="connsiteX968" fmla="*/ 1641886 w 3245936"/>
              <a:gd name="connsiteY968" fmla="*/ 307338 h 622144"/>
              <a:gd name="connsiteX969" fmla="*/ 1609510 w 3245936"/>
              <a:gd name="connsiteY969" fmla="*/ 305167 h 622144"/>
              <a:gd name="connsiteX970" fmla="*/ 1579667 w 3245936"/>
              <a:gd name="connsiteY970" fmla="*/ 311615 h 622144"/>
              <a:gd name="connsiteX971" fmla="*/ 1585662 w 3245936"/>
              <a:gd name="connsiteY971" fmla="*/ 313000 h 622144"/>
              <a:gd name="connsiteX972" fmla="*/ 1597328 w 3245936"/>
              <a:gd name="connsiteY972" fmla="*/ 314149 h 622144"/>
              <a:gd name="connsiteX973" fmla="*/ 2615789 w 3245936"/>
              <a:gd name="connsiteY973" fmla="*/ 305062 h 622144"/>
              <a:gd name="connsiteX974" fmla="*/ 2521253 w 3245936"/>
              <a:gd name="connsiteY974" fmla="*/ 379423 h 622144"/>
              <a:gd name="connsiteX975" fmla="*/ 2534217 w 3245936"/>
              <a:gd name="connsiteY975" fmla="*/ 405512 h 622144"/>
              <a:gd name="connsiteX976" fmla="*/ 2536188 w 3245936"/>
              <a:gd name="connsiteY976" fmla="*/ 405341 h 622144"/>
              <a:gd name="connsiteX977" fmla="*/ 2537255 w 3245936"/>
              <a:gd name="connsiteY977" fmla="*/ 405827 h 622144"/>
              <a:gd name="connsiteX978" fmla="*/ 2615808 w 3245936"/>
              <a:gd name="connsiteY978" fmla="*/ 305090 h 622144"/>
              <a:gd name="connsiteX979" fmla="*/ 2615789 w 3245936"/>
              <a:gd name="connsiteY979" fmla="*/ 305062 h 622144"/>
              <a:gd name="connsiteX980" fmla="*/ 1612801 w 3245936"/>
              <a:gd name="connsiteY980" fmla="*/ 304457 h 622144"/>
              <a:gd name="connsiteX981" fmla="*/ 1611501 w 3245936"/>
              <a:gd name="connsiteY981" fmla="*/ 304738 h 622144"/>
              <a:gd name="connsiteX982" fmla="*/ 1598557 w 3245936"/>
              <a:gd name="connsiteY982" fmla="*/ 314272 h 622144"/>
              <a:gd name="connsiteX983" fmla="*/ 1603186 w 3245936"/>
              <a:gd name="connsiteY983" fmla="*/ 314739 h 622144"/>
              <a:gd name="connsiteX984" fmla="*/ 1619704 w 3245936"/>
              <a:gd name="connsiteY984" fmla="*/ 305141 h 622144"/>
              <a:gd name="connsiteX985" fmla="*/ 2615150 w 3245936"/>
              <a:gd name="connsiteY985" fmla="*/ 304281 h 622144"/>
              <a:gd name="connsiteX986" fmla="*/ 2505632 w 3245936"/>
              <a:gd name="connsiteY986" fmla="*/ 347972 h 622144"/>
              <a:gd name="connsiteX987" fmla="*/ 2520853 w 3245936"/>
              <a:gd name="connsiteY987" fmla="*/ 378604 h 622144"/>
              <a:gd name="connsiteX988" fmla="*/ 2615198 w 3245936"/>
              <a:gd name="connsiteY988" fmla="*/ 304405 h 622144"/>
              <a:gd name="connsiteX989" fmla="*/ 2615150 w 3245936"/>
              <a:gd name="connsiteY989" fmla="*/ 304281 h 622144"/>
              <a:gd name="connsiteX990" fmla="*/ 2413725 w 3245936"/>
              <a:gd name="connsiteY990" fmla="*/ 304233 h 622144"/>
              <a:gd name="connsiteX991" fmla="*/ 2343269 w 3245936"/>
              <a:gd name="connsiteY991" fmla="*/ 367412 h 622144"/>
              <a:gd name="connsiteX992" fmla="*/ 2341278 w 3245936"/>
              <a:gd name="connsiteY992" fmla="*/ 376699 h 622144"/>
              <a:gd name="connsiteX993" fmla="*/ 2457359 w 3245936"/>
              <a:gd name="connsiteY993" fmla="*/ 365346 h 622144"/>
              <a:gd name="connsiteX994" fmla="*/ 2457378 w 3245936"/>
              <a:gd name="connsiteY994" fmla="*/ 364564 h 622144"/>
              <a:gd name="connsiteX995" fmla="*/ 2458417 w 3245936"/>
              <a:gd name="connsiteY995" fmla="*/ 362840 h 622144"/>
              <a:gd name="connsiteX996" fmla="*/ 1592671 w 3245936"/>
              <a:gd name="connsiteY996" fmla="*/ 302463 h 622144"/>
              <a:gd name="connsiteX997" fmla="*/ 1578173 w 3245936"/>
              <a:gd name="connsiteY997" fmla="*/ 310977 h 622144"/>
              <a:gd name="connsiteX998" fmla="*/ 1578296 w 3245936"/>
              <a:gd name="connsiteY998" fmla="*/ 311299 h 622144"/>
              <a:gd name="connsiteX999" fmla="*/ 1578602 w 3245936"/>
              <a:gd name="connsiteY999" fmla="*/ 311369 h 622144"/>
              <a:gd name="connsiteX1000" fmla="*/ 1610434 w 3245936"/>
              <a:gd name="connsiteY1000" fmla="*/ 304481 h 622144"/>
              <a:gd name="connsiteX1001" fmla="*/ 1610744 w 3245936"/>
              <a:gd name="connsiteY1001" fmla="*/ 304253 h 622144"/>
              <a:gd name="connsiteX1002" fmla="*/ 1630465 w 3245936"/>
              <a:gd name="connsiteY1002" fmla="*/ 302271 h 622144"/>
              <a:gd name="connsiteX1003" fmla="*/ 1626332 w 3245936"/>
              <a:gd name="connsiteY1003" fmla="*/ 304605 h 622144"/>
              <a:gd name="connsiteX1004" fmla="*/ 1624198 w 3245936"/>
              <a:gd name="connsiteY1004" fmla="*/ 303109 h 622144"/>
              <a:gd name="connsiteX1005" fmla="*/ 1621896 w 3245936"/>
              <a:gd name="connsiteY1005" fmla="*/ 304446 h 622144"/>
              <a:gd name="connsiteX1006" fmla="*/ 1643219 w 3245936"/>
              <a:gd name="connsiteY1006" fmla="*/ 306557 h 622144"/>
              <a:gd name="connsiteX1007" fmla="*/ 1644872 w 3245936"/>
              <a:gd name="connsiteY1007" fmla="*/ 305598 h 622144"/>
              <a:gd name="connsiteX1008" fmla="*/ 1623750 w 3245936"/>
              <a:gd name="connsiteY1008" fmla="*/ 302090 h 622144"/>
              <a:gd name="connsiteX1009" fmla="*/ 1615693 w 3245936"/>
              <a:gd name="connsiteY1009" fmla="*/ 303832 h 622144"/>
              <a:gd name="connsiteX1010" fmla="*/ 1621044 w 3245936"/>
              <a:gd name="connsiteY1010" fmla="*/ 304362 h 622144"/>
              <a:gd name="connsiteX1011" fmla="*/ 1623969 w 3245936"/>
              <a:gd name="connsiteY1011" fmla="*/ 302662 h 622144"/>
              <a:gd name="connsiteX1012" fmla="*/ 1623750 w 3245936"/>
              <a:gd name="connsiteY1012" fmla="*/ 302090 h 622144"/>
              <a:gd name="connsiteX1013" fmla="*/ 1790409 w 3245936"/>
              <a:gd name="connsiteY1013" fmla="*/ 301747 h 622144"/>
              <a:gd name="connsiteX1014" fmla="*/ 1754795 w 3245936"/>
              <a:gd name="connsiteY1014" fmla="*/ 328112 h 622144"/>
              <a:gd name="connsiteX1015" fmla="*/ 1755186 w 3245936"/>
              <a:gd name="connsiteY1015" fmla="*/ 330684 h 622144"/>
              <a:gd name="connsiteX1016" fmla="*/ 1754862 w 3245936"/>
              <a:gd name="connsiteY1016" fmla="*/ 331408 h 622144"/>
              <a:gd name="connsiteX1017" fmla="*/ 1835910 w 3245936"/>
              <a:gd name="connsiteY1017" fmla="*/ 379966 h 622144"/>
              <a:gd name="connsiteX1018" fmla="*/ 1836710 w 3245936"/>
              <a:gd name="connsiteY1018" fmla="*/ 379214 h 622144"/>
              <a:gd name="connsiteX1019" fmla="*/ 1262991 w 3245936"/>
              <a:gd name="connsiteY1019" fmla="*/ 301661 h 622144"/>
              <a:gd name="connsiteX1020" fmla="*/ 1261048 w 3245936"/>
              <a:gd name="connsiteY1020" fmla="*/ 308624 h 622144"/>
              <a:gd name="connsiteX1021" fmla="*/ 1266677 w 3245936"/>
              <a:gd name="connsiteY1021" fmla="*/ 307167 h 622144"/>
              <a:gd name="connsiteX1022" fmla="*/ 1266706 w 3245936"/>
              <a:gd name="connsiteY1022" fmla="*/ 305786 h 622144"/>
              <a:gd name="connsiteX1023" fmla="*/ 1267144 w 3245936"/>
              <a:gd name="connsiteY1023" fmla="*/ 304824 h 622144"/>
              <a:gd name="connsiteX1024" fmla="*/ 2032249 w 3245936"/>
              <a:gd name="connsiteY1024" fmla="*/ 301290 h 622144"/>
              <a:gd name="connsiteX1025" fmla="*/ 1985719 w 3245936"/>
              <a:gd name="connsiteY1025" fmla="*/ 313329 h 622144"/>
              <a:gd name="connsiteX1026" fmla="*/ 1983595 w 3245936"/>
              <a:gd name="connsiteY1026" fmla="*/ 320978 h 622144"/>
              <a:gd name="connsiteX1027" fmla="*/ 2006579 w 3245936"/>
              <a:gd name="connsiteY1027" fmla="*/ 338447 h 622144"/>
              <a:gd name="connsiteX1028" fmla="*/ 2038783 w 3245936"/>
              <a:gd name="connsiteY1028" fmla="*/ 316206 h 622144"/>
              <a:gd name="connsiteX1029" fmla="*/ 1616349 w 3245936"/>
              <a:gd name="connsiteY1029" fmla="*/ 301157 h 622144"/>
              <a:gd name="connsiteX1030" fmla="*/ 1613078 w 3245936"/>
              <a:gd name="connsiteY1030" fmla="*/ 303573 h 622144"/>
              <a:gd name="connsiteX1031" fmla="*/ 1614175 w 3245936"/>
              <a:gd name="connsiteY1031" fmla="*/ 303682 h 622144"/>
              <a:gd name="connsiteX1032" fmla="*/ 1623607 w 3245936"/>
              <a:gd name="connsiteY1032" fmla="*/ 301642 h 622144"/>
              <a:gd name="connsiteX1033" fmla="*/ 1623626 w 3245936"/>
              <a:gd name="connsiteY1033" fmla="*/ 301318 h 622144"/>
              <a:gd name="connsiteX1034" fmla="*/ 1546169 w 3245936"/>
              <a:gd name="connsiteY1034" fmla="*/ 300709 h 622144"/>
              <a:gd name="connsiteX1035" fmla="*/ 1545531 w 3245936"/>
              <a:gd name="connsiteY1035" fmla="*/ 301633 h 622144"/>
              <a:gd name="connsiteX1036" fmla="*/ 1547948 w 3245936"/>
              <a:gd name="connsiteY1036" fmla="*/ 304289 h 622144"/>
              <a:gd name="connsiteX1037" fmla="*/ 1563542 w 3245936"/>
              <a:gd name="connsiteY1037" fmla="*/ 307891 h 622144"/>
              <a:gd name="connsiteX1038" fmla="*/ 1595690 w 3245936"/>
              <a:gd name="connsiteY1038" fmla="*/ 300690 h 622144"/>
              <a:gd name="connsiteX1039" fmla="*/ 1593998 w 3245936"/>
              <a:gd name="connsiteY1039" fmla="*/ 301684 h 622144"/>
              <a:gd name="connsiteX1040" fmla="*/ 1611834 w 3245936"/>
              <a:gd name="connsiteY1040" fmla="*/ 303450 h 622144"/>
              <a:gd name="connsiteX1041" fmla="*/ 1614987 w 3245936"/>
              <a:gd name="connsiteY1041" fmla="*/ 301128 h 622144"/>
              <a:gd name="connsiteX1042" fmla="*/ 1653894 w 3245936"/>
              <a:gd name="connsiteY1042" fmla="*/ 300362 h 622144"/>
              <a:gd name="connsiteX1043" fmla="*/ 1630637 w 3245936"/>
              <a:gd name="connsiteY1043" fmla="*/ 301385 h 622144"/>
              <a:gd name="connsiteX1044" fmla="*/ 1630627 w 3245936"/>
              <a:gd name="connsiteY1044" fmla="*/ 301557 h 622144"/>
              <a:gd name="connsiteX1045" fmla="*/ 1645800 w 3245936"/>
              <a:gd name="connsiteY1045" fmla="*/ 305060 h 622144"/>
              <a:gd name="connsiteX1046" fmla="*/ 1580264 w 3245936"/>
              <a:gd name="connsiteY1046" fmla="*/ 300325 h 622144"/>
              <a:gd name="connsiteX1047" fmla="*/ 1592655 w 3245936"/>
              <a:gd name="connsiteY1047" fmla="*/ 301551 h 622144"/>
              <a:gd name="connsiteX1048" fmla="*/ 1594204 w 3245936"/>
              <a:gd name="connsiteY1048" fmla="*/ 300642 h 622144"/>
              <a:gd name="connsiteX1049" fmla="*/ 1657813 w 3245936"/>
              <a:gd name="connsiteY1049" fmla="*/ 300190 h 622144"/>
              <a:gd name="connsiteX1050" fmla="*/ 1654993 w 3245936"/>
              <a:gd name="connsiteY1050" fmla="*/ 300314 h 622144"/>
              <a:gd name="connsiteX1051" fmla="*/ 1646530 w 3245936"/>
              <a:gd name="connsiteY1051" fmla="*/ 305228 h 622144"/>
              <a:gd name="connsiteX1052" fmla="*/ 1649913 w 3245936"/>
              <a:gd name="connsiteY1052" fmla="*/ 306009 h 622144"/>
              <a:gd name="connsiteX1053" fmla="*/ 1671671 w 3245936"/>
              <a:gd name="connsiteY1053" fmla="*/ 299581 h 622144"/>
              <a:gd name="connsiteX1054" fmla="*/ 1659289 w 3245936"/>
              <a:gd name="connsiteY1054" fmla="*/ 300125 h 622144"/>
              <a:gd name="connsiteX1055" fmla="*/ 1650974 w 3245936"/>
              <a:gd name="connsiteY1055" fmla="*/ 306254 h 622144"/>
              <a:gd name="connsiteX1056" fmla="*/ 1659068 w 3245936"/>
              <a:gd name="connsiteY1056" fmla="*/ 308123 h 622144"/>
              <a:gd name="connsiteX1057" fmla="*/ 1667499 w 3245936"/>
              <a:gd name="connsiteY1057" fmla="*/ 308957 h 622144"/>
              <a:gd name="connsiteX1058" fmla="*/ 1671099 w 3245936"/>
              <a:gd name="connsiteY1058" fmla="*/ 306262 h 622144"/>
              <a:gd name="connsiteX1059" fmla="*/ 1546522 w 3245936"/>
              <a:gd name="connsiteY1059" fmla="*/ 299556 h 622144"/>
              <a:gd name="connsiteX1060" fmla="*/ 1546512 w 3245936"/>
              <a:gd name="connsiteY1060" fmla="*/ 299985 h 622144"/>
              <a:gd name="connsiteX1061" fmla="*/ 1546350 w 3245936"/>
              <a:gd name="connsiteY1061" fmla="*/ 300337 h 622144"/>
              <a:gd name="connsiteX1062" fmla="*/ 1565991 w 3245936"/>
              <a:gd name="connsiteY1062" fmla="*/ 308456 h 622144"/>
              <a:gd name="connsiteX1063" fmla="*/ 1573275 w 3245936"/>
              <a:gd name="connsiteY1063" fmla="*/ 310139 h 622144"/>
              <a:gd name="connsiteX1064" fmla="*/ 1575763 w 3245936"/>
              <a:gd name="connsiteY1064" fmla="*/ 308910 h 622144"/>
              <a:gd name="connsiteX1065" fmla="*/ 1577783 w 3245936"/>
              <a:gd name="connsiteY1065" fmla="*/ 310281 h 622144"/>
              <a:gd name="connsiteX1066" fmla="*/ 1591328 w 3245936"/>
              <a:gd name="connsiteY1066" fmla="*/ 302330 h 622144"/>
              <a:gd name="connsiteX1067" fmla="*/ 1568337 w 3245936"/>
              <a:gd name="connsiteY1067" fmla="*/ 300053 h 622144"/>
              <a:gd name="connsiteX1068" fmla="*/ 1487095 w 3245936"/>
              <a:gd name="connsiteY1068" fmla="*/ 299337 h 622144"/>
              <a:gd name="connsiteX1069" fmla="*/ 1459197 w 3245936"/>
              <a:gd name="connsiteY1069" fmla="*/ 324531 h 622144"/>
              <a:gd name="connsiteX1070" fmla="*/ 1460520 w 3245936"/>
              <a:gd name="connsiteY1070" fmla="*/ 324559 h 622144"/>
              <a:gd name="connsiteX1071" fmla="*/ 1461997 w 3245936"/>
              <a:gd name="connsiteY1071" fmla="*/ 325350 h 622144"/>
              <a:gd name="connsiteX1072" fmla="*/ 1680963 w 3245936"/>
              <a:gd name="connsiteY1072" fmla="*/ 299172 h 622144"/>
              <a:gd name="connsiteX1073" fmla="*/ 1672027 w 3245936"/>
              <a:gd name="connsiteY1073" fmla="*/ 299565 h 622144"/>
              <a:gd name="connsiteX1074" fmla="*/ 1671452 w 3245936"/>
              <a:gd name="connsiteY1074" fmla="*/ 306281 h 622144"/>
              <a:gd name="connsiteX1075" fmla="*/ 1671785 w 3245936"/>
              <a:gd name="connsiteY1075" fmla="*/ 306290 h 622144"/>
              <a:gd name="connsiteX1076" fmla="*/ 1674461 w 3245936"/>
              <a:gd name="connsiteY1076" fmla="*/ 310567 h 622144"/>
              <a:gd name="connsiteX1077" fmla="*/ 1674309 w 3245936"/>
              <a:gd name="connsiteY1077" fmla="*/ 310919 h 622144"/>
              <a:gd name="connsiteX1078" fmla="*/ 1678252 w 3245936"/>
              <a:gd name="connsiteY1078" fmla="*/ 312551 h 622144"/>
              <a:gd name="connsiteX1079" fmla="*/ 1697096 w 3245936"/>
              <a:gd name="connsiteY1079" fmla="*/ 316901 h 622144"/>
              <a:gd name="connsiteX1080" fmla="*/ 1547384 w 3245936"/>
              <a:gd name="connsiteY1080" fmla="*/ 297978 h 622144"/>
              <a:gd name="connsiteX1081" fmla="*/ 1546445 w 3245936"/>
              <a:gd name="connsiteY1081" fmla="*/ 298337 h 622144"/>
              <a:gd name="connsiteX1082" fmla="*/ 1546522 w 3245936"/>
              <a:gd name="connsiteY1082" fmla="*/ 298966 h 622144"/>
              <a:gd name="connsiteX1083" fmla="*/ 1560666 w 3245936"/>
              <a:gd name="connsiteY1083" fmla="*/ 299293 h 622144"/>
              <a:gd name="connsiteX1084" fmla="*/ 1487229 w 3245936"/>
              <a:gd name="connsiteY1084" fmla="*/ 297956 h 622144"/>
              <a:gd name="connsiteX1085" fmla="*/ 1455939 w 3245936"/>
              <a:gd name="connsiteY1085" fmla="*/ 321121 h 622144"/>
              <a:gd name="connsiteX1086" fmla="*/ 1457920 w 3245936"/>
              <a:gd name="connsiteY1086" fmla="*/ 324416 h 622144"/>
              <a:gd name="connsiteX1087" fmla="*/ 1787999 w 3245936"/>
              <a:gd name="connsiteY1087" fmla="*/ 297747 h 622144"/>
              <a:gd name="connsiteX1088" fmla="*/ 1758691 w 3245936"/>
              <a:gd name="connsiteY1088" fmla="*/ 324207 h 622144"/>
              <a:gd name="connsiteX1089" fmla="*/ 1789981 w 3245936"/>
              <a:gd name="connsiteY1089" fmla="*/ 301052 h 622144"/>
              <a:gd name="connsiteX1090" fmla="*/ 1732440 w 3245936"/>
              <a:gd name="connsiteY1090" fmla="*/ 296908 h 622144"/>
              <a:gd name="connsiteX1091" fmla="*/ 1681534 w 3245936"/>
              <a:gd name="connsiteY1091" fmla="*/ 299147 h 622144"/>
              <a:gd name="connsiteX1092" fmla="*/ 1697856 w 3245936"/>
              <a:gd name="connsiteY1092" fmla="*/ 317077 h 622144"/>
              <a:gd name="connsiteX1093" fmla="*/ 1748385 w 3245936"/>
              <a:gd name="connsiteY1093" fmla="*/ 328741 h 622144"/>
              <a:gd name="connsiteX1094" fmla="*/ 1749671 w 3245936"/>
              <a:gd name="connsiteY1094" fmla="*/ 326988 h 622144"/>
              <a:gd name="connsiteX1095" fmla="*/ 1783932 w 3245936"/>
              <a:gd name="connsiteY1095" fmla="*/ 296804 h 622144"/>
              <a:gd name="connsiteX1096" fmla="*/ 1758834 w 3245936"/>
              <a:gd name="connsiteY1096" fmla="*/ 322816 h 622144"/>
              <a:gd name="connsiteX1097" fmla="*/ 1786742 w 3245936"/>
              <a:gd name="connsiteY1097" fmla="*/ 297623 h 622144"/>
              <a:gd name="connsiteX1098" fmla="*/ 1785408 w 3245936"/>
              <a:gd name="connsiteY1098" fmla="*/ 297594 h 622144"/>
              <a:gd name="connsiteX1099" fmla="*/ 1783932 w 3245936"/>
              <a:gd name="connsiteY1099" fmla="*/ 296804 h 622144"/>
              <a:gd name="connsiteX1100" fmla="*/ 1293528 w 3245936"/>
              <a:gd name="connsiteY1100" fmla="*/ 295708 h 622144"/>
              <a:gd name="connsiteX1101" fmla="*/ 1273487 w 3245936"/>
              <a:gd name="connsiteY1101" fmla="*/ 305433 h 622144"/>
              <a:gd name="connsiteX1102" fmla="*/ 1273659 w 3245936"/>
              <a:gd name="connsiteY1102" fmla="*/ 307395 h 622144"/>
              <a:gd name="connsiteX1103" fmla="*/ 1273192 w 3245936"/>
              <a:gd name="connsiteY1103" fmla="*/ 308414 h 622144"/>
              <a:gd name="connsiteX1104" fmla="*/ 1318874 w 3245936"/>
              <a:gd name="connsiteY1104" fmla="*/ 343190 h 622144"/>
              <a:gd name="connsiteX1105" fmla="*/ 1491934 w 3245936"/>
              <a:gd name="connsiteY1105" fmla="*/ 294965 h 622144"/>
              <a:gd name="connsiteX1106" fmla="*/ 1462311 w 3245936"/>
              <a:gd name="connsiteY1106" fmla="*/ 325683 h 622144"/>
              <a:gd name="connsiteX1107" fmla="*/ 1463225 w 3245936"/>
              <a:gd name="connsiteY1107" fmla="*/ 327464 h 622144"/>
              <a:gd name="connsiteX1108" fmla="*/ 1512736 w 3245936"/>
              <a:gd name="connsiteY1108" fmla="*/ 325283 h 622144"/>
              <a:gd name="connsiteX1109" fmla="*/ 1495668 w 3245936"/>
              <a:gd name="connsiteY1109" fmla="*/ 295470 h 622144"/>
              <a:gd name="connsiteX1110" fmla="*/ 1493410 w 3245936"/>
              <a:gd name="connsiteY1110" fmla="*/ 295746 h 622144"/>
              <a:gd name="connsiteX1111" fmla="*/ 1491934 w 3245936"/>
              <a:gd name="connsiteY1111" fmla="*/ 294965 h 622144"/>
              <a:gd name="connsiteX1112" fmla="*/ 1107991 w 3245936"/>
              <a:gd name="connsiteY1112" fmla="*/ 294908 h 622144"/>
              <a:gd name="connsiteX1113" fmla="*/ 1067643 w 3245936"/>
              <a:gd name="connsiteY1113" fmla="*/ 334751 h 622144"/>
              <a:gd name="connsiteX1114" fmla="*/ 1068386 w 3245936"/>
              <a:gd name="connsiteY1114" fmla="*/ 336485 h 622144"/>
              <a:gd name="connsiteX1115" fmla="*/ 1163398 w 3245936"/>
              <a:gd name="connsiteY1115" fmla="*/ 333113 h 622144"/>
              <a:gd name="connsiteX1116" fmla="*/ 1163417 w 3245936"/>
              <a:gd name="connsiteY1116" fmla="*/ 332513 h 622144"/>
              <a:gd name="connsiteX1117" fmla="*/ 1163769 w 3245936"/>
              <a:gd name="connsiteY1117" fmla="*/ 331732 h 622144"/>
              <a:gd name="connsiteX1118" fmla="*/ 1782694 w 3245936"/>
              <a:gd name="connsiteY1118" fmla="*/ 294699 h 622144"/>
              <a:gd name="connsiteX1119" fmla="*/ 1733192 w 3245936"/>
              <a:gd name="connsiteY1119" fmla="*/ 296880 h 622144"/>
              <a:gd name="connsiteX1120" fmla="*/ 1750252 w 3245936"/>
              <a:gd name="connsiteY1120" fmla="*/ 326683 h 622144"/>
              <a:gd name="connsiteX1121" fmla="*/ 1752519 w 3245936"/>
              <a:gd name="connsiteY1121" fmla="*/ 326417 h 622144"/>
              <a:gd name="connsiteX1122" fmla="*/ 1753986 w 3245936"/>
              <a:gd name="connsiteY1122" fmla="*/ 327198 h 622144"/>
              <a:gd name="connsiteX1123" fmla="*/ 1783618 w 3245936"/>
              <a:gd name="connsiteY1123" fmla="*/ 296470 h 622144"/>
              <a:gd name="connsiteX1124" fmla="*/ 1782694 w 3245936"/>
              <a:gd name="connsiteY1124" fmla="*/ 294699 h 622144"/>
              <a:gd name="connsiteX1125" fmla="*/ 1497544 w 3245936"/>
              <a:gd name="connsiteY1125" fmla="*/ 293422 h 622144"/>
              <a:gd name="connsiteX1126" fmla="*/ 1496249 w 3245936"/>
              <a:gd name="connsiteY1126" fmla="*/ 295165 h 622144"/>
              <a:gd name="connsiteX1127" fmla="*/ 1513479 w 3245936"/>
              <a:gd name="connsiteY1127" fmla="*/ 325255 h 622144"/>
              <a:gd name="connsiteX1128" fmla="*/ 1564402 w 3245936"/>
              <a:gd name="connsiteY1128" fmla="*/ 323011 h 622144"/>
              <a:gd name="connsiteX1129" fmla="*/ 1548097 w 3245936"/>
              <a:gd name="connsiteY1129" fmla="*/ 305092 h 622144"/>
              <a:gd name="connsiteX1130" fmla="*/ 1500525 w 3245936"/>
              <a:gd name="connsiteY1130" fmla="*/ 293336 h 622144"/>
              <a:gd name="connsiteX1131" fmla="*/ 1547211 w 3245936"/>
              <a:gd name="connsiteY1131" fmla="*/ 304119 h 622144"/>
              <a:gd name="connsiteX1132" fmla="*/ 1545217 w 3245936"/>
              <a:gd name="connsiteY1132" fmla="*/ 301928 h 622144"/>
              <a:gd name="connsiteX1133" fmla="*/ 1542216 w 3245936"/>
              <a:gd name="connsiteY1133" fmla="*/ 302662 h 622144"/>
              <a:gd name="connsiteX1134" fmla="*/ 1539530 w 3245936"/>
              <a:gd name="connsiteY1134" fmla="*/ 298404 h 622144"/>
              <a:gd name="connsiteX1135" fmla="*/ 1541195 w 3245936"/>
              <a:gd name="connsiteY1135" fmla="*/ 297365 h 622144"/>
              <a:gd name="connsiteX1136" fmla="*/ 1667518 w 3245936"/>
              <a:gd name="connsiteY1136" fmla="*/ 293041 h 622144"/>
              <a:gd name="connsiteX1137" fmla="*/ 1656567 w 3245936"/>
              <a:gd name="connsiteY1137" fmla="*/ 299400 h 622144"/>
              <a:gd name="connsiteX1138" fmla="*/ 1659033 w 3245936"/>
              <a:gd name="connsiteY1138" fmla="*/ 299291 h 622144"/>
              <a:gd name="connsiteX1139" fmla="*/ 1299986 w 3245936"/>
              <a:gd name="connsiteY1139" fmla="*/ 292555 h 622144"/>
              <a:gd name="connsiteX1140" fmla="*/ 1294328 w 3245936"/>
              <a:gd name="connsiteY1140" fmla="*/ 295299 h 622144"/>
              <a:gd name="connsiteX1141" fmla="*/ 1320589 w 3245936"/>
              <a:gd name="connsiteY1141" fmla="*/ 344495 h 622144"/>
              <a:gd name="connsiteX1142" fmla="*/ 1367328 w 3245936"/>
              <a:gd name="connsiteY1142" fmla="*/ 380061 h 622144"/>
              <a:gd name="connsiteX1143" fmla="*/ 1367509 w 3245936"/>
              <a:gd name="connsiteY1143" fmla="*/ 379442 h 622144"/>
              <a:gd name="connsiteX1144" fmla="*/ 1674890 w 3245936"/>
              <a:gd name="connsiteY1144" fmla="*/ 292498 h 622144"/>
              <a:gd name="connsiteX1145" fmla="*/ 1672566 w 3245936"/>
              <a:gd name="connsiteY1145" fmla="*/ 293260 h 622144"/>
              <a:gd name="connsiteX1146" fmla="*/ 1672099 w 3245936"/>
              <a:gd name="connsiteY1146" fmla="*/ 298718 h 622144"/>
              <a:gd name="connsiteX1147" fmla="*/ 1680225 w 3245936"/>
              <a:gd name="connsiteY1147" fmla="*/ 298361 h 622144"/>
              <a:gd name="connsiteX1148" fmla="*/ 2079141 w 3245936"/>
              <a:gd name="connsiteY1148" fmla="*/ 292355 h 622144"/>
              <a:gd name="connsiteX1149" fmla="*/ 2073159 w 3245936"/>
              <a:gd name="connsiteY1149" fmla="*/ 388853 h 622144"/>
              <a:gd name="connsiteX1150" fmla="*/ 2073426 w 3245936"/>
              <a:gd name="connsiteY1150" fmla="*/ 388853 h 622144"/>
              <a:gd name="connsiteX1151" fmla="*/ 2074845 w 3245936"/>
              <a:gd name="connsiteY1151" fmla="*/ 389577 h 622144"/>
              <a:gd name="connsiteX1152" fmla="*/ 2096705 w 3245936"/>
              <a:gd name="connsiteY1152" fmla="*/ 367974 h 622144"/>
              <a:gd name="connsiteX1153" fmla="*/ 2079455 w 3245936"/>
              <a:gd name="connsiteY1153" fmla="*/ 292355 h 622144"/>
              <a:gd name="connsiteX1154" fmla="*/ 2079141 w 3245936"/>
              <a:gd name="connsiteY1154" fmla="*/ 292355 h 622144"/>
              <a:gd name="connsiteX1155" fmla="*/ 1670128 w 3245936"/>
              <a:gd name="connsiteY1155" fmla="*/ 292136 h 622144"/>
              <a:gd name="connsiteX1156" fmla="*/ 1660508 w 3245936"/>
              <a:gd name="connsiteY1156" fmla="*/ 299227 h 622144"/>
              <a:gd name="connsiteX1157" fmla="*/ 1671743 w 3245936"/>
              <a:gd name="connsiteY1157" fmla="*/ 298734 h 622144"/>
              <a:gd name="connsiteX1158" fmla="*/ 1672214 w 3245936"/>
              <a:gd name="connsiteY1158" fmla="*/ 293232 h 622144"/>
              <a:gd name="connsiteX1159" fmla="*/ 1671880 w 3245936"/>
              <a:gd name="connsiteY1159" fmla="*/ 293232 h 622144"/>
              <a:gd name="connsiteX1160" fmla="*/ 1670128 w 3245936"/>
              <a:gd name="connsiteY1160" fmla="*/ 292136 h 622144"/>
              <a:gd name="connsiteX1161" fmla="*/ 1561198 w 3245936"/>
              <a:gd name="connsiteY1161" fmla="*/ 291769 h 622144"/>
              <a:gd name="connsiteX1162" fmla="*/ 1502268 w 3245936"/>
              <a:gd name="connsiteY1162" fmla="*/ 292603 h 622144"/>
              <a:gd name="connsiteX1163" fmla="*/ 1542449 w 3245936"/>
              <a:gd name="connsiteY1163" fmla="*/ 296581 h 622144"/>
              <a:gd name="connsiteX1164" fmla="*/ 1543816 w 3245936"/>
              <a:gd name="connsiteY1164" fmla="*/ 295727 h 622144"/>
              <a:gd name="connsiteX1165" fmla="*/ 1545265 w 3245936"/>
              <a:gd name="connsiteY1165" fmla="*/ 296860 h 622144"/>
              <a:gd name="connsiteX1166" fmla="*/ 1547359 w 3245936"/>
              <a:gd name="connsiteY1166" fmla="*/ 297067 h 622144"/>
              <a:gd name="connsiteX1167" fmla="*/ 2081731 w 3245936"/>
              <a:gd name="connsiteY1167" fmla="*/ 291136 h 622144"/>
              <a:gd name="connsiteX1168" fmla="*/ 2080179 w 3245936"/>
              <a:gd name="connsiteY1168" fmla="*/ 292165 h 622144"/>
              <a:gd name="connsiteX1169" fmla="*/ 2097314 w 3245936"/>
              <a:gd name="connsiteY1169" fmla="*/ 367374 h 622144"/>
              <a:gd name="connsiteX1170" fmla="*/ 2137338 w 3245936"/>
              <a:gd name="connsiteY1170" fmla="*/ 327846 h 622144"/>
              <a:gd name="connsiteX1171" fmla="*/ 2076369 w 3245936"/>
              <a:gd name="connsiteY1171" fmla="*/ 291136 h 622144"/>
              <a:gd name="connsiteX1172" fmla="*/ 2039802 w 3245936"/>
              <a:gd name="connsiteY1172" fmla="*/ 316397 h 622144"/>
              <a:gd name="connsiteX1173" fmla="*/ 2070911 w 3245936"/>
              <a:gd name="connsiteY1173" fmla="*/ 387348 h 622144"/>
              <a:gd name="connsiteX1174" fmla="*/ 2072521 w 3245936"/>
              <a:gd name="connsiteY1174" fmla="*/ 388577 h 622144"/>
              <a:gd name="connsiteX1175" fmla="*/ 2078483 w 3245936"/>
              <a:gd name="connsiteY1175" fmla="*/ 292327 h 622144"/>
              <a:gd name="connsiteX1176" fmla="*/ 2078217 w 3245936"/>
              <a:gd name="connsiteY1176" fmla="*/ 292327 h 622144"/>
              <a:gd name="connsiteX1177" fmla="*/ 2076369 w 3245936"/>
              <a:gd name="connsiteY1177" fmla="*/ 291136 h 622144"/>
              <a:gd name="connsiteX1178" fmla="*/ 1610509 w 3245936"/>
              <a:gd name="connsiteY1178" fmla="*/ 291071 h 622144"/>
              <a:gd name="connsiteX1179" fmla="*/ 1563689 w 3245936"/>
              <a:gd name="connsiteY1179" fmla="*/ 291734 h 622144"/>
              <a:gd name="connsiteX1180" fmla="*/ 1549268 w 3245936"/>
              <a:gd name="connsiteY1180" fmla="*/ 297256 h 622144"/>
              <a:gd name="connsiteX1181" fmla="*/ 1572642 w 3245936"/>
              <a:gd name="connsiteY1181" fmla="*/ 299570 h 622144"/>
              <a:gd name="connsiteX1182" fmla="*/ 1595137 w 3245936"/>
              <a:gd name="connsiteY1182" fmla="*/ 300090 h 622144"/>
              <a:gd name="connsiteX1183" fmla="*/ 1628975 w 3245936"/>
              <a:gd name="connsiteY1183" fmla="*/ 290810 h 622144"/>
              <a:gd name="connsiteX1184" fmla="*/ 1612129 w 3245936"/>
              <a:gd name="connsiteY1184" fmla="*/ 291048 h 622144"/>
              <a:gd name="connsiteX1185" fmla="*/ 1596642 w 3245936"/>
              <a:gd name="connsiteY1185" fmla="*/ 300137 h 622144"/>
              <a:gd name="connsiteX1186" fmla="*/ 1615749 w 3245936"/>
              <a:gd name="connsiteY1186" fmla="*/ 300556 h 622144"/>
              <a:gd name="connsiteX1187" fmla="*/ 1638907 w 3245936"/>
              <a:gd name="connsiteY1187" fmla="*/ 290669 h 622144"/>
              <a:gd name="connsiteX1188" fmla="*/ 1630397 w 3245936"/>
              <a:gd name="connsiteY1188" fmla="*/ 290790 h 622144"/>
              <a:gd name="connsiteX1189" fmla="*/ 1617121 w 3245936"/>
              <a:gd name="connsiteY1189" fmla="*/ 300575 h 622144"/>
              <a:gd name="connsiteX1190" fmla="*/ 1623646 w 3245936"/>
              <a:gd name="connsiteY1190" fmla="*/ 300728 h 622144"/>
              <a:gd name="connsiteX1191" fmla="*/ 1623655 w 3245936"/>
              <a:gd name="connsiteY1191" fmla="*/ 300299 h 622144"/>
              <a:gd name="connsiteX1192" fmla="*/ 1627941 w 3245936"/>
              <a:gd name="connsiteY1192" fmla="*/ 297623 h 622144"/>
              <a:gd name="connsiteX1193" fmla="*/ 1629599 w 3245936"/>
              <a:gd name="connsiteY1193" fmla="*/ 298613 h 622144"/>
              <a:gd name="connsiteX1194" fmla="*/ 1669156 w 3245936"/>
              <a:gd name="connsiteY1194" fmla="*/ 290241 h 622144"/>
              <a:gd name="connsiteX1195" fmla="*/ 1639889 w 3245936"/>
              <a:gd name="connsiteY1195" fmla="*/ 290655 h 622144"/>
              <a:gd name="connsiteX1196" fmla="*/ 1630027 w 3245936"/>
              <a:gd name="connsiteY1196" fmla="*/ 299071 h 622144"/>
              <a:gd name="connsiteX1197" fmla="*/ 1630656 w 3245936"/>
              <a:gd name="connsiteY1197" fmla="*/ 300537 h 622144"/>
              <a:gd name="connsiteX1198" fmla="*/ 1655470 w 3245936"/>
              <a:gd name="connsiteY1198" fmla="*/ 299448 h 622144"/>
              <a:gd name="connsiteX1199" fmla="*/ 1669528 w 3245936"/>
              <a:gd name="connsiteY1199" fmla="*/ 291289 h 622144"/>
              <a:gd name="connsiteX1200" fmla="*/ 1669156 w 3245936"/>
              <a:gd name="connsiteY1200" fmla="*/ 290241 h 622144"/>
              <a:gd name="connsiteX1201" fmla="*/ 2075740 w 3245936"/>
              <a:gd name="connsiteY1201" fmla="*/ 290050 h 622144"/>
              <a:gd name="connsiteX1202" fmla="*/ 2033097 w 3245936"/>
              <a:gd name="connsiteY1202" fmla="*/ 301080 h 622144"/>
              <a:gd name="connsiteX1203" fmla="*/ 2039507 w 3245936"/>
              <a:gd name="connsiteY1203" fmla="*/ 315701 h 622144"/>
              <a:gd name="connsiteX1204" fmla="*/ 2075921 w 3245936"/>
              <a:gd name="connsiteY1204" fmla="*/ 290536 h 622144"/>
              <a:gd name="connsiteX1205" fmla="*/ 2075740 w 3245936"/>
              <a:gd name="connsiteY1205" fmla="*/ 290050 h 622144"/>
              <a:gd name="connsiteX1206" fmla="*/ 2924313 w 3245936"/>
              <a:gd name="connsiteY1206" fmla="*/ 289393 h 622144"/>
              <a:gd name="connsiteX1207" fmla="*/ 2865382 w 3245936"/>
              <a:gd name="connsiteY1207" fmla="*/ 420924 h 622144"/>
              <a:gd name="connsiteX1208" fmla="*/ 2942201 w 3245936"/>
              <a:gd name="connsiteY1208" fmla="*/ 459719 h 622144"/>
              <a:gd name="connsiteX1209" fmla="*/ 2944306 w 3245936"/>
              <a:gd name="connsiteY1209" fmla="*/ 458262 h 622144"/>
              <a:gd name="connsiteX1210" fmla="*/ 2925265 w 3245936"/>
              <a:gd name="connsiteY1210" fmla="*/ 289507 h 622144"/>
              <a:gd name="connsiteX1211" fmla="*/ 2924522 w 3245936"/>
              <a:gd name="connsiteY1211" fmla="*/ 289488 h 622144"/>
              <a:gd name="connsiteX1212" fmla="*/ 2924313 w 3245936"/>
              <a:gd name="connsiteY1212" fmla="*/ 289393 h 622144"/>
              <a:gd name="connsiteX1213" fmla="*/ 2922884 w 3245936"/>
              <a:gd name="connsiteY1213" fmla="*/ 288555 h 622144"/>
              <a:gd name="connsiteX1214" fmla="*/ 2802679 w 3245936"/>
              <a:gd name="connsiteY1214" fmla="*/ 386310 h 622144"/>
              <a:gd name="connsiteX1215" fmla="*/ 2803136 w 3245936"/>
              <a:gd name="connsiteY1215" fmla="*/ 389025 h 622144"/>
              <a:gd name="connsiteX1216" fmla="*/ 2802974 w 3245936"/>
              <a:gd name="connsiteY1216" fmla="*/ 389406 h 622144"/>
              <a:gd name="connsiteX1217" fmla="*/ 2864572 w 3245936"/>
              <a:gd name="connsiteY1217" fmla="*/ 420524 h 622144"/>
              <a:gd name="connsiteX1218" fmla="*/ 2923494 w 3245936"/>
              <a:gd name="connsiteY1218" fmla="*/ 289022 h 622144"/>
              <a:gd name="connsiteX1219" fmla="*/ 2922884 w 3245936"/>
              <a:gd name="connsiteY1219" fmla="*/ 288555 h 622144"/>
              <a:gd name="connsiteX1220" fmla="*/ 2179705 w 3245936"/>
              <a:gd name="connsiteY1220" fmla="*/ 288469 h 622144"/>
              <a:gd name="connsiteX1221" fmla="*/ 2152654 w 3245936"/>
              <a:gd name="connsiteY1221" fmla="*/ 336970 h 622144"/>
              <a:gd name="connsiteX1222" fmla="*/ 2205375 w 3245936"/>
              <a:gd name="connsiteY1222" fmla="*/ 371784 h 622144"/>
              <a:gd name="connsiteX1223" fmla="*/ 2206766 w 3245936"/>
              <a:gd name="connsiteY1223" fmla="*/ 370794 h 622144"/>
              <a:gd name="connsiteX1224" fmla="*/ 2181792 w 3245936"/>
              <a:gd name="connsiteY1224" fmla="*/ 288698 h 622144"/>
              <a:gd name="connsiteX1225" fmla="*/ 2180248 w 3245936"/>
              <a:gd name="connsiteY1225" fmla="*/ 288707 h 622144"/>
              <a:gd name="connsiteX1226" fmla="*/ 2179705 w 3245936"/>
              <a:gd name="connsiteY1226" fmla="*/ 288469 h 622144"/>
              <a:gd name="connsiteX1227" fmla="*/ 2178839 w 3245936"/>
              <a:gd name="connsiteY1227" fmla="*/ 287993 h 622144"/>
              <a:gd name="connsiteX1228" fmla="*/ 2138643 w 3245936"/>
              <a:gd name="connsiteY1228" fmla="*/ 327703 h 622144"/>
              <a:gd name="connsiteX1229" fmla="*/ 2151978 w 3245936"/>
              <a:gd name="connsiteY1229" fmla="*/ 336513 h 622144"/>
              <a:gd name="connsiteX1230" fmla="*/ 2178972 w 3245936"/>
              <a:gd name="connsiteY1230" fmla="*/ 288126 h 622144"/>
              <a:gd name="connsiteX1231" fmla="*/ 2178839 w 3245936"/>
              <a:gd name="connsiteY1231" fmla="*/ 287993 h 622144"/>
              <a:gd name="connsiteX1232" fmla="*/ 2928380 w 3245936"/>
              <a:gd name="connsiteY1232" fmla="*/ 287755 h 622144"/>
              <a:gd name="connsiteX1233" fmla="*/ 2926170 w 3245936"/>
              <a:gd name="connsiteY1233" fmla="*/ 289441 h 622144"/>
              <a:gd name="connsiteX1234" fmla="*/ 2945211 w 3245936"/>
              <a:gd name="connsiteY1234" fmla="*/ 458186 h 622144"/>
              <a:gd name="connsiteX1235" fmla="*/ 2945954 w 3245936"/>
              <a:gd name="connsiteY1235" fmla="*/ 458224 h 622144"/>
              <a:gd name="connsiteX1236" fmla="*/ 2947240 w 3245936"/>
              <a:gd name="connsiteY1236" fmla="*/ 458805 h 622144"/>
              <a:gd name="connsiteX1237" fmla="*/ 3052548 w 3245936"/>
              <a:gd name="connsiteY1237" fmla="*/ 344533 h 622144"/>
              <a:gd name="connsiteX1238" fmla="*/ 3051738 w 3245936"/>
              <a:gd name="connsiteY1238" fmla="*/ 341447 h 622144"/>
              <a:gd name="connsiteX1239" fmla="*/ 3051843 w 3245936"/>
              <a:gd name="connsiteY1239" fmla="*/ 341209 h 622144"/>
              <a:gd name="connsiteX1240" fmla="*/ 2183801 w 3245936"/>
              <a:gd name="connsiteY1240" fmla="*/ 287450 h 622144"/>
              <a:gd name="connsiteX1241" fmla="*/ 2182372 w 3245936"/>
              <a:gd name="connsiteY1241" fmla="*/ 288479 h 622144"/>
              <a:gd name="connsiteX1242" fmla="*/ 2207337 w 3245936"/>
              <a:gd name="connsiteY1242" fmla="*/ 370584 h 622144"/>
              <a:gd name="connsiteX1243" fmla="*/ 2208881 w 3245936"/>
              <a:gd name="connsiteY1243" fmla="*/ 370565 h 622144"/>
              <a:gd name="connsiteX1244" fmla="*/ 2209023 w 3245936"/>
              <a:gd name="connsiteY1244" fmla="*/ 370641 h 622144"/>
              <a:gd name="connsiteX1245" fmla="*/ 2230531 w 3245936"/>
              <a:gd name="connsiteY1245" fmla="*/ 316463 h 622144"/>
              <a:gd name="connsiteX1246" fmla="*/ 1799201 w 3245936"/>
              <a:gd name="connsiteY1246" fmla="*/ 286383 h 622144"/>
              <a:gd name="connsiteX1247" fmla="*/ 1789371 w 3245936"/>
              <a:gd name="connsiteY1247" fmla="*/ 292536 h 622144"/>
              <a:gd name="connsiteX1248" fmla="*/ 1789695 w 3245936"/>
              <a:gd name="connsiteY1248" fmla="*/ 294927 h 622144"/>
              <a:gd name="connsiteX1249" fmla="*/ 1789666 w 3245936"/>
              <a:gd name="connsiteY1249" fmla="*/ 294994 h 622144"/>
              <a:gd name="connsiteX1250" fmla="*/ 2177534 w 3245936"/>
              <a:gd name="connsiteY1250" fmla="*/ 285678 h 622144"/>
              <a:gd name="connsiteX1251" fmla="*/ 2082531 w 3245936"/>
              <a:gd name="connsiteY1251" fmla="*/ 289050 h 622144"/>
              <a:gd name="connsiteX1252" fmla="*/ 2082522 w 3245936"/>
              <a:gd name="connsiteY1252" fmla="*/ 289650 h 622144"/>
              <a:gd name="connsiteX1253" fmla="*/ 2082169 w 3245936"/>
              <a:gd name="connsiteY1253" fmla="*/ 290422 h 622144"/>
              <a:gd name="connsiteX1254" fmla="*/ 2137938 w 3245936"/>
              <a:gd name="connsiteY1254" fmla="*/ 327255 h 622144"/>
              <a:gd name="connsiteX1255" fmla="*/ 2178277 w 3245936"/>
              <a:gd name="connsiteY1255" fmla="*/ 287402 h 622144"/>
              <a:gd name="connsiteX1256" fmla="*/ 2177534 w 3245936"/>
              <a:gd name="connsiteY1256" fmla="*/ 285678 h 622144"/>
              <a:gd name="connsiteX1257" fmla="*/ 1093941 w 3245936"/>
              <a:gd name="connsiteY1257" fmla="*/ 285640 h 622144"/>
              <a:gd name="connsiteX1258" fmla="*/ 1066957 w 3245936"/>
              <a:gd name="connsiteY1258" fmla="*/ 334037 h 622144"/>
              <a:gd name="connsiteX1259" fmla="*/ 1067090 w 3245936"/>
              <a:gd name="connsiteY1259" fmla="*/ 334170 h 622144"/>
              <a:gd name="connsiteX1260" fmla="*/ 1107295 w 3245936"/>
              <a:gd name="connsiteY1260" fmla="*/ 294460 h 622144"/>
              <a:gd name="connsiteX1261" fmla="*/ 1239350 w 3245936"/>
              <a:gd name="connsiteY1261" fmla="*/ 283707 h 622144"/>
              <a:gd name="connsiteX1262" fmla="*/ 1207146 w 3245936"/>
              <a:gd name="connsiteY1262" fmla="*/ 305957 h 622144"/>
              <a:gd name="connsiteX1263" fmla="*/ 1213680 w 3245936"/>
              <a:gd name="connsiteY1263" fmla="*/ 320864 h 622144"/>
              <a:gd name="connsiteX1264" fmla="*/ 1260210 w 3245936"/>
              <a:gd name="connsiteY1264" fmla="*/ 308834 h 622144"/>
              <a:gd name="connsiteX1265" fmla="*/ 1262334 w 3245936"/>
              <a:gd name="connsiteY1265" fmla="*/ 301175 h 622144"/>
              <a:gd name="connsiteX1266" fmla="*/ 193772 w 3245936"/>
              <a:gd name="connsiteY1266" fmla="*/ 281649 h 622144"/>
              <a:gd name="connsiteX1267" fmla="*/ 190800 w 3245936"/>
              <a:gd name="connsiteY1267" fmla="*/ 283402 h 622144"/>
              <a:gd name="connsiteX1268" fmla="*/ 183608 w 3245936"/>
              <a:gd name="connsiteY1268" fmla="*/ 385453 h 622144"/>
              <a:gd name="connsiteX1269" fmla="*/ 183827 w 3245936"/>
              <a:gd name="connsiteY1269" fmla="*/ 385462 h 622144"/>
              <a:gd name="connsiteX1270" fmla="*/ 186161 w 3245936"/>
              <a:gd name="connsiteY1270" fmla="*/ 387291 h 622144"/>
              <a:gd name="connsiteX1271" fmla="*/ 317187 w 3245936"/>
              <a:gd name="connsiteY1271" fmla="*/ 337028 h 622144"/>
              <a:gd name="connsiteX1272" fmla="*/ 317120 w 3245936"/>
              <a:gd name="connsiteY1272" fmla="*/ 335342 h 622144"/>
              <a:gd name="connsiteX1273" fmla="*/ 317225 w 3245936"/>
              <a:gd name="connsiteY1273" fmla="*/ 335103 h 622144"/>
              <a:gd name="connsiteX1274" fmla="*/ 187333 w 3245936"/>
              <a:gd name="connsiteY1274" fmla="*/ 280906 h 622144"/>
              <a:gd name="connsiteX1275" fmla="*/ 69204 w 3245936"/>
              <a:gd name="connsiteY1275" fmla="*/ 303223 h 622144"/>
              <a:gd name="connsiteX1276" fmla="*/ 69175 w 3245936"/>
              <a:gd name="connsiteY1276" fmla="*/ 304309 h 622144"/>
              <a:gd name="connsiteX1277" fmla="*/ 68746 w 3245936"/>
              <a:gd name="connsiteY1277" fmla="*/ 305243 h 622144"/>
              <a:gd name="connsiteX1278" fmla="*/ 180427 w 3245936"/>
              <a:gd name="connsiteY1278" fmla="*/ 386558 h 622144"/>
              <a:gd name="connsiteX1279" fmla="*/ 182942 w 3245936"/>
              <a:gd name="connsiteY1279" fmla="*/ 385424 h 622144"/>
              <a:gd name="connsiteX1280" fmla="*/ 190123 w 3245936"/>
              <a:gd name="connsiteY1280" fmla="*/ 283383 h 622144"/>
              <a:gd name="connsiteX1281" fmla="*/ 189904 w 3245936"/>
              <a:gd name="connsiteY1281" fmla="*/ 283383 h 622144"/>
              <a:gd name="connsiteX1282" fmla="*/ 187333 w 3245936"/>
              <a:gd name="connsiteY1282" fmla="*/ 280906 h 622144"/>
              <a:gd name="connsiteX1283" fmla="*/ 1927055 w 3245936"/>
              <a:gd name="connsiteY1283" fmla="*/ 278963 h 622144"/>
              <a:gd name="connsiteX1284" fmla="*/ 1952401 w 3245936"/>
              <a:gd name="connsiteY1284" fmla="*/ 326445 h 622144"/>
              <a:gd name="connsiteX1285" fmla="*/ 1972441 w 3245936"/>
              <a:gd name="connsiteY1285" fmla="*/ 316720 h 622144"/>
              <a:gd name="connsiteX1286" fmla="*/ 1972270 w 3245936"/>
              <a:gd name="connsiteY1286" fmla="*/ 314768 h 622144"/>
              <a:gd name="connsiteX1287" fmla="*/ 1972737 w 3245936"/>
              <a:gd name="connsiteY1287" fmla="*/ 313739 h 622144"/>
              <a:gd name="connsiteX1288" fmla="*/ 2142834 w 3245936"/>
              <a:gd name="connsiteY1288" fmla="*/ 275801 h 622144"/>
              <a:gd name="connsiteX1289" fmla="*/ 2083513 w 3245936"/>
              <a:gd name="connsiteY1289" fmla="*/ 288364 h 622144"/>
              <a:gd name="connsiteX1290" fmla="*/ 2177553 w 3245936"/>
              <a:gd name="connsiteY1290" fmla="*/ 285031 h 622144"/>
              <a:gd name="connsiteX1291" fmla="*/ 2177562 w 3245936"/>
              <a:gd name="connsiteY1291" fmla="*/ 284793 h 622144"/>
              <a:gd name="connsiteX1292" fmla="*/ 740697 w 3245936"/>
              <a:gd name="connsiteY1292" fmla="*/ 274972 h 622144"/>
              <a:gd name="connsiteX1293" fmla="*/ 631102 w 3245936"/>
              <a:gd name="connsiteY1293" fmla="*/ 318701 h 622144"/>
              <a:gd name="connsiteX1294" fmla="*/ 631179 w 3245936"/>
              <a:gd name="connsiteY1294" fmla="*/ 320083 h 622144"/>
              <a:gd name="connsiteX1295" fmla="*/ 780959 w 3245936"/>
              <a:gd name="connsiteY1295" fmla="*/ 360249 h 622144"/>
              <a:gd name="connsiteX1296" fmla="*/ 782255 w 3245936"/>
              <a:gd name="connsiteY1296" fmla="*/ 358602 h 622144"/>
              <a:gd name="connsiteX1297" fmla="*/ 1399151 w 3245936"/>
              <a:gd name="connsiteY1297" fmla="*/ 270210 h 622144"/>
              <a:gd name="connsiteX1298" fmla="*/ 1368490 w 3245936"/>
              <a:gd name="connsiteY1298" fmla="*/ 379347 h 622144"/>
              <a:gd name="connsiteX1299" fmla="*/ 1369271 w 3245936"/>
              <a:gd name="connsiteY1299" fmla="*/ 380347 h 622144"/>
              <a:gd name="connsiteX1300" fmla="*/ 1371566 w 3245936"/>
              <a:gd name="connsiteY1300" fmla="*/ 379909 h 622144"/>
              <a:gd name="connsiteX1301" fmla="*/ 2171628 w 3245936"/>
              <a:gd name="connsiteY1301" fmla="*/ 269696 h 622144"/>
              <a:gd name="connsiteX1302" fmla="*/ 2144844 w 3245936"/>
              <a:gd name="connsiteY1302" fmla="*/ 275372 h 622144"/>
              <a:gd name="connsiteX1303" fmla="*/ 2177801 w 3245936"/>
              <a:gd name="connsiteY1303" fmla="*/ 283907 h 622144"/>
              <a:gd name="connsiteX1304" fmla="*/ 2178982 w 3245936"/>
              <a:gd name="connsiteY1304" fmla="*/ 282364 h 622144"/>
              <a:gd name="connsiteX1305" fmla="*/ 1029228 w 3245936"/>
              <a:gd name="connsiteY1305" fmla="*/ 268838 h 622144"/>
              <a:gd name="connsiteX1306" fmla="*/ 1013617 w 3245936"/>
              <a:gd name="connsiteY1306" fmla="*/ 304585 h 622144"/>
              <a:gd name="connsiteX1307" fmla="*/ 1014750 w 3245936"/>
              <a:gd name="connsiteY1307" fmla="*/ 305300 h 622144"/>
              <a:gd name="connsiteX1308" fmla="*/ 2462017 w 3245936"/>
              <a:gd name="connsiteY1308" fmla="*/ 264704 h 622144"/>
              <a:gd name="connsiteX1309" fmla="*/ 2461207 w 3245936"/>
              <a:gd name="connsiteY1309" fmla="*/ 361869 h 622144"/>
              <a:gd name="connsiteX1310" fmla="*/ 2461655 w 3245936"/>
              <a:gd name="connsiteY1310" fmla="*/ 361878 h 622144"/>
              <a:gd name="connsiteX1311" fmla="*/ 2463951 w 3245936"/>
              <a:gd name="connsiteY1311" fmla="*/ 363650 h 622144"/>
              <a:gd name="connsiteX1312" fmla="*/ 2477848 w 3245936"/>
              <a:gd name="connsiteY1312" fmla="*/ 358107 h 622144"/>
              <a:gd name="connsiteX1313" fmla="*/ 767329 w 3245936"/>
              <a:gd name="connsiteY1313" fmla="*/ 264352 h 622144"/>
              <a:gd name="connsiteX1314" fmla="*/ 741497 w 3245936"/>
              <a:gd name="connsiteY1314" fmla="*/ 274667 h 622144"/>
              <a:gd name="connsiteX1315" fmla="*/ 783036 w 3245936"/>
              <a:gd name="connsiteY1315" fmla="*/ 358268 h 622144"/>
              <a:gd name="connsiteX1316" fmla="*/ 783226 w 3245936"/>
              <a:gd name="connsiteY1316" fmla="*/ 358183 h 622144"/>
              <a:gd name="connsiteX1317" fmla="*/ 2197946 w 3245936"/>
              <a:gd name="connsiteY1317" fmla="*/ 264133 h 622144"/>
              <a:gd name="connsiteX1318" fmla="*/ 2172362 w 3245936"/>
              <a:gd name="connsiteY1318" fmla="*/ 269543 h 622144"/>
              <a:gd name="connsiteX1319" fmla="*/ 2179620 w 3245936"/>
              <a:gd name="connsiteY1319" fmla="*/ 282021 h 622144"/>
              <a:gd name="connsiteX1320" fmla="*/ 2181858 w 3245936"/>
              <a:gd name="connsiteY1320" fmla="*/ 281745 h 622144"/>
              <a:gd name="connsiteX1321" fmla="*/ 2182991 w 3245936"/>
              <a:gd name="connsiteY1321" fmla="*/ 282249 h 622144"/>
              <a:gd name="connsiteX1322" fmla="*/ 2462903 w 3245936"/>
              <a:gd name="connsiteY1322" fmla="*/ 263895 h 622144"/>
              <a:gd name="connsiteX1323" fmla="*/ 2462703 w 3245936"/>
              <a:gd name="connsiteY1323" fmla="*/ 263971 h 622144"/>
              <a:gd name="connsiteX1324" fmla="*/ 2478600 w 3245936"/>
              <a:gd name="connsiteY1324" fmla="*/ 357811 h 622144"/>
              <a:gd name="connsiteX1325" fmla="*/ 2504432 w 3245936"/>
              <a:gd name="connsiteY1325" fmla="*/ 347505 h 622144"/>
              <a:gd name="connsiteX1326" fmla="*/ 1277250 w 3245936"/>
              <a:gd name="connsiteY1326" fmla="*/ 263294 h 622144"/>
              <a:gd name="connsiteX1327" fmla="*/ 1293957 w 3245936"/>
              <a:gd name="connsiteY1327" fmla="*/ 294584 h 622144"/>
              <a:gd name="connsiteX1328" fmla="*/ 1299481 w 3245936"/>
              <a:gd name="connsiteY1328" fmla="*/ 291898 h 622144"/>
              <a:gd name="connsiteX1329" fmla="*/ 2459426 w 3245936"/>
              <a:gd name="connsiteY1329" fmla="*/ 263247 h 622144"/>
              <a:gd name="connsiteX1330" fmla="*/ 2414344 w 3245936"/>
              <a:gd name="connsiteY1330" fmla="*/ 303681 h 622144"/>
              <a:gd name="connsiteX1331" fmla="*/ 2459045 w 3245936"/>
              <a:gd name="connsiteY1331" fmla="*/ 362307 h 622144"/>
              <a:gd name="connsiteX1332" fmla="*/ 2460569 w 3245936"/>
              <a:gd name="connsiteY1332" fmla="*/ 361850 h 622144"/>
              <a:gd name="connsiteX1333" fmla="*/ 2461379 w 3245936"/>
              <a:gd name="connsiteY1333" fmla="*/ 264085 h 622144"/>
              <a:gd name="connsiteX1334" fmla="*/ 2460922 w 3245936"/>
              <a:gd name="connsiteY1334" fmla="*/ 264066 h 622144"/>
              <a:gd name="connsiteX1335" fmla="*/ 2459426 w 3245936"/>
              <a:gd name="connsiteY1335" fmla="*/ 263247 h 622144"/>
              <a:gd name="connsiteX1336" fmla="*/ 1273869 w 3245936"/>
              <a:gd name="connsiteY1336" fmla="*/ 262504 h 622144"/>
              <a:gd name="connsiteX1337" fmla="*/ 1263258 w 3245936"/>
              <a:gd name="connsiteY1337" fmla="*/ 300633 h 622144"/>
              <a:gd name="connsiteX1338" fmla="*/ 1267468 w 3245936"/>
              <a:gd name="connsiteY1338" fmla="*/ 303976 h 622144"/>
              <a:gd name="connsiteX1339" fmla="*/ 1267668 w 3245936"/>
              <a:gd name="connsiteY1339" fmla="*/ 304138 h 622144"/>
              <a:gd name="connsiteX1340" fmla="*/ 1270278 w 3245936"/>
              <a:gd name="connsiteY1340" fmla="*/ 303080 h 622144"/>
              <a:gd name="connsiteX1341" fmla="*/ 1273916 w 3245936"/>
              <a:gd name="connsiteY1341" fmla="*/ 262504 h 622144"/>
              <a:gd name="connsiteX1342" fmla="*/ 1273869 w 3245936"/>
              <a:gd name="connsiteY1342" fmla="*/ 262504 h 622144"/>
              <a:gd name="connsiteX1343" fmla="*/ 943837 w 3245936"/>
              <a:gd name="connsiteY1343" fmla="*/ 262332 h 622144"/>
              <a:gd name="connsiteX1344" fmla="*/ 986728 w 3245936"/>
              <a:gd name="connsiteY1344" fmla="*/ 364193 h 622144"/>
              <a:gd name="connsiteX1345" fmla="*/ 1012579 w 3245936"/>
              <a:gd name="connsiteY1345" fmla="*/ 305005 h 622144"/>
              <a:gd name="connsiteX1346" fmla="*/ 1275716 w 3245936"/>
              <a:gd name="connsiteY1346" fmla="*/ 262294 h 622144"/>
              <a:gd name="connsiteX1347" fmla="*/ 1274383 w 3245936"/>
              <a:gd name="connsiteY1347" fmla="*/ 262513 h 622144"/>
              <a:gd name="connsiteX1348" fmla="*/ 1270735 w 3245936"/>
              <a:gd name="connsiteY1348" fmla="*/ 303099 h 622144"/>
              <a:gd name="connsiteX1349" fmla="*/ 1271001 w 3245936"/>
              <a:gd name="connsiteY1349" fmla="*/ 303099 h 622144"/>
              <a:gd name="connsiteX1350" fmla="*/ 1273202 w 3245936"/>
              <a:gd name="connsiteY1350" fmla="*/ 304671 h 622144"/>
              <a:gd name="connsiteX1351" fmla="*/ 1293147 w 3245936"/>
              <a:gd name="connsiteY1351" fmla="*/ 294984 h 622144"/>
              <a:gd name="connsiteX1352" fmla="*/ 2089180 w 3245936"/>
              <a:gd name="connsiteY1352" fmla="*/ 261923 h 622144"/>
              <a:gd name="connsiteX1353" fmla="*/ 2080550 w 3245936"/>
              <a:gd name="connsiteY1353" fmla="*/ 285688 h 622144"/>
              <a:gd name="connsiteX1354" fmla="*/ 2082341 w 3245936"/>
              <a:gd name="connsiteY1354" fmla="*/ 287669 h 622144"/>
              <a:gd name="connsiteX1355" fmla="*/ 2140824 w 3245936"/>
              <a:gd name="connsiteY1355" fmla="*/ 275277 h 622144"/>
              <a:gd name="connsiteX1356" fmla="*/ 2464979 w 3245936"/>
              <a:gd name="connsiteY1356" fmla="*/ 261904 h 622144"/>
              <a:gd name="connsiteX1357" fmla="*/ 2463684 w 3245936"/>
              <a:gd name="connsiteY1357" fmla="*/ 263561 h 622144"/>
              <a:gd name="connsiteX1358" fmla="*/ 2505232 w 3245936"/>
              <a:gd name="connsiteY1358" fmla="*/ 347181 h 622144"/>
              <a:gd name="connsiteX1359" fmla="*/ 2614826 w 3245936"/>
              <a:gd name="connsiteY1359" fmla="*/ 303452 h 622144"/>
              <a:gd name="connsiteX1360" fmla="*/ 2614750 w 3245936"/>
              <a:gd name="connsiteY1360" fmla="*/ 302071 h 622144"/>
              <a:gd name="connsiteX1361" fmla="*/ 1271792 w 3245936"/>
              <a:gd name="connsiteY1361" fmla="*/ 261304 h 622144"/>
              <a:gd name="connsiteX1362" fmla="*/ 1240712 w 3245936"/>
              <a:gd name="connsiteY1362" fmla="*/ 282773 h 622144"/>
              <a:gd name="connsiteX1363" fmla="*/ 1262629 w 3245936"/>
              <a:gd name="connsiteY1363" fmla="*/ 300147 h 622144"/>
              <a:gd name="connsiteX1364" fmla="*/ 1273164 w 3245936"/>
              <a:gd name="connsiteY1364" fmla="*/ 262275 h 622144"/>
              <a:gd name="connsiteX1365" fmla="*/ 1271792 w 3245936"/>
              <a:gd name="connsiteY1365" fmla="*/ 261304 h 622144"/>
              <a:gd name="connsiteX1366" fmla="*/ 786893 w 3245936"/>
              <a:gd name="connsiteY1366" fmla="*/ 259856 h 622144"/>
              <a:gd name="connsiteX1367" fmla="*/ 785369 w 3245936"/>
              <a:gd name="connsiteY1367" fmla="*/ 260313 h 622144"/>
              <a:gd name="connsiteX1368" fmla="*/ 784560 w 3245936"/>
              <a:gd name="connsiteY1368" fmla="*/ 358078 h 622144"/>
              <a:gd name="connsiteX1369" fmla="*/ 785007 w 3245936"/>
              <a:gd name="connsiteY1369" fmla="*/ 358087 h 622144"/>
              <a:gd name="connsiteX1370" fmla="*/ 786512 w 3245936"/>
              <a:gd name="connsiteY1370" fmla="*/ 358907 h 622144"/>
              <a:gd name="connsiteX1371" fmla="*/ 831594 w 3245936"/>
              <a:gd name="connsiteY1371" fmla="*/ 318473 h 622144"/>
              <a:gd name="connsiteX1372" fmla="*/ 781969 w 3245936"/>
              <a:gd name="connsiteY1372" fmla="*/ 258503 h 622144"/>
              <a:gd name="connsiteX1373" fmla="*/ 768091 w 3245936"/>
              <a:gd name="connsiteY1373" fmla="*/ 264037 h 622144"/>
              <a:gd name="connsiteX1374" fmla="*/ 783912 w 3245936"/>
              <a:gd name="connsiteY1374" fmla="*/ 357449 h 622144"/>
              <a:gd name="connsiteX1375" fmla="*/ 784722 w 3245936"/>
              <a:gd name="connsiteY1375" fmla="*/ 260285 h 622144"/>
              <a:gd name="connsiteX1376" fmla="*/ 784274 w 3245936"/>
              <a:gd name="connsiteY1376" fmla="*/ 260285 h 622144"/>
              <a:gd name="connsiteX1377" fmla="*/ 781969 w 3245936"/>
              <a:gd name="connsiteY1377" fmla="*/ 258503 h 622144"/>
              <a:gd name="connsiteX1378" fmla="*/ 2259201 w 3245936"/>
              <a:gd name="connsiteY1378" fmla="*/ 257961 h 622144"/>
              <a:gd name="connsiteX1379" fmla="*/ 2233341 w 3245936"/>
              <a:gd name="connsiteY1379" fmla="*/ 317158 h 622144"/>
              <a:gd name="connsiteX1380" fmla="*/ 2302102 w 3245936"/>
              <a:gd name="connsiteY1380" fmla="*/ 359821 h 622144"/>
              <a:gd name="connsiteX1381" fmla="*/ 2259934 w 3245936"/>
              <a:gd name="connsiteY1381" fmla="*/ 257265 h 622144"/>
              <a:gd name="connsiteX1382" fmla="*/ 2303492 w 3245936"/>
              <a:gd name="connsiteY1382" fmla="*/ 360678 h 622144"/>
              <a:gd name="connsiteX1383" fmla="*/ 2327943 w 3245936"/>
              <a:gd name="connsiteY1383" fmla="*/ 375871 h 622144"/>
              <a:gd name="connsiteX1384" fmla="*/ 2328581 w 3245936"/>
              <a:gd name="connsiteY1384" fmla="*/ 375271 h 622144"/>
              <a:gd name="connsiteX1385" fmla="*/ 2069930 w 3245936"/>
              <a:gd name="connsiteY1385" fmla="*/ 256942 h 622144"/>
              <a:gd name="connsiteX1386" fmla="*/ 2078407 w 3245936"/>
              <a:gd name="connsiteY1386" fmla="*/ 285336 h 622144"/>
              <a:gd name="connsiteX1387" fmla="*/ 2079836 w 3245936"/>
              <a:gd name="connsiteY1387" fmla="*/ 285364 h 622144"/>
              <a:gd name="connsiteX1388" fmla="*/ 2079922 w 3245936"/>
              <a:gd name="connsiteY1388" fmla="*/ 285402 h 622144"/>
              <a:gd name="connsiteX1389" fmla="*/ 2088513 w 3245936"/>
              <a:gd name="connsiteY1389" fmla="*/ 261752 h 622144"/>
              <a:gd name="connsiteX1390" fmla="*/ 2366062 w 3245936"/>
              <a:gd name="connsiteY1390" fmla="*/ 256894 h 622144"/>
              <a:gd name="connsiteX1391" fmla="*/ 2332020 w 3245936"/>
              <a:gd name="connsiteY1391" fmla="*/ 374861 h 622144"/>
              <a:gd name="connsiteX1392" fmla="*/ 2333001 w 3245936"/>
              <a:gd name="connsiteY1392" fmla="*/ 375433 h 622144"/>
              <a:gd name="connsiteX1393" fmla="*/ 2342421 w 3245936"/>
              <a:gd name="connsiteY1393" fmla="*/ 366974 h 622144"/>
              <a:gd name="connsiteX1394" fmla="*/ 902336 w 3245936"/>
              <a:gd name="connsiteY1394" fmla="*/ 256236 h 622144"/>
              <a:gd name="connsiteX1395" fmla="*/ 832747 w 3245936"/>
              <a:gd name="connsiteY1395" fmla="*/ 318644 h 622144"/>
              <a:gd name="connsiteX1396" fmla="*/ 875019 w 3245936"/>
              <a:gd name="connsiteY1396" fmla="*/ 374080 h 622144"/>
              <a:gd name="connsiteX1397" fmla="*/ 877114 w 3245936"/>
              <a:gd name="connsiteY1397" fmla="*/ 373632 h 622144"/>
              <a:gd name="connsiteX1398" fmla="*/ 921720 w 3245936"/>
              <a:gd name="connsiteY1398" fmla="*/ 255970 h 622144"/>
              <a:gd name="connsiteX1399" fmla="*/ 979889 w 3245936"/>
              <a:gd name="connsiteY1399" fmla="*/ 371137 h 622144"/>
              <a:gd name="connsiteX1400" fmla="*/ 983785 w 3245936"/>
              <a:gd name="connsiteY1400" fmla="*/ 370927 h 622144"/>
              <a:gd name="connsiteX1401" fmla="*/ 985842 w 3245936"/>
              <a:gd name="connsiteY1401" fmla="*/ 366231 h 622144"/>
              <a:gd name="connsiteX1402" fmla="*/ 1148605 w 3245936"/>
              <a:gd name="connsiteY1402" fmla="*/ 254779 h 622144"/>
              <a:gd name="connsiteX1403" fmla="*/ 1108591 w 3245936"/>
              <a:gd name="connsiteY1403" fmla="*/ 294308 h 622144"/>
              <a:gd name="connsiteX1404" fmla="*/ 1164198 w 3245936"/>
              <a:gd name="connsiteY1404" fmla="*/ 331027 h 622144"/>
              <a:gd name="connsiteX1405" fmla="*/ 1165760 w 3245936"/>
              <a:gd name="connsiteY1405" fmla="*/ 329989 h 622144"/>
              <a:gd name="connsiteX1406" fmla="*/ 2255925 w 3245936"/>
              <a:gd name="connsiteY1406" fmla="*/ 254598 h 622144"/>
              <a:gd name="connsiteX1407" fmla="*/ 2231521 w 3245936"/>
              <a:gd name="connsiteY1407" fmla="*/ 316025 h 622144"/>
              <a:gd name="connsiteX1408" fmla="*/ 2232693 w 3245936"/>
              <a:gd name="connsiteY1408" fmla="*/ 316739 h 622144"/>
              <a:gd name="connsiteX1409" fmla="*/ 2258801 w 3245936"/>
              <a:gd name="connsiteY1409" fmla="*/ 256989 h 622144"/>
              <a:gd name="connsiteX1410" fmla="*/ 2257801 w 3245936"/>
              <a:gd name="connsiteY1410" fmla="*/ 254598 h 622144"/>
              <a:gd name="connsiteX1411" fmla="*/ 2256067 w 3245936"/>
              <a:gd name="connsiteY1411" fmla="*/ 254665 h 622144"/>
              <a:gd name="connsiteX1412" fmla="*/ 2255925 w 3245936"/>
              <a:gd name="connsiteY1412" fmla="*/ 254598 h 622144"/>
              <a:gd name="connsiteX1413" fmla="*/ 2246999 w 3245936"/>
              <a:gd name="connsiteY1413" fmla="*/ 253741 h 622144"/>
              <a:gd name="connsiteX1414" fmla="*/ 2199203 w 3245936"/>
              <a:gd name="connsiteY1414" fmla="*/ 263857 h 622144"/>
              <a:gd name="connsiteX1415" fmla="*/ 2183573 w 3245936"/>
              <a:gd name="connsiteY1415" fmla="*/ 282783 h 622144"/>
              <a:gd name="connsiteX1416" fmla="*/ 2184134 w 3245936"/>
              <a:gd name="connsiteY1416" fmla="*/ 283431 h 622144"/>
              <a:gd name="connsiteX1417" fmla="*/ 2253753 w 3245936"/>
              <a:gd name="connsiteY1417" fmla="*/ 252893 h 622144"/>
              <a:gd name="connsiteX1418" fmla="*/ 2184354 w 3245936"/>
              <a:gd name="connsiteY1418" fmla="*/ 284050 h 622144"/>
              <a:gd name="connsiteX1419" fmla="*/ 2184535 w 3245936"/>
              <a:gd name="connsiteY1419" fmla="*/ 286031 h 622144"/>
              <a:gd name="connsiteX1420" fmla="*/ 2184249 w 3245936"/>
              <a:gd name="connsiteY1420" fmla="*/ 286679 h 622144"/>
              <a:gd name="connsiteX1421" fmla="*/ 2230864 w 3245936"/>
              <a:gd name="connsiteY1421" fmla="*/ 315616 h 622144"/>
              <a:gd name="connsiteX1422" fmla="*/ 2255220 w 3245936"/>
              <a:gd name="connsiteY1422" fmla="*/ 254294 h 622144"/>
              <a:gd name="connsiteX1423" fmla="*/ 2253753 w 3245936"/>
              <a:gd name="connsiteY1423" fmla="*/ 252893 h 622144"/>
              <a:gd name="connsiteX1424" fmla="*/ 2253543 w 3245936"/>
              <a:gd name="connsiteY1424" fmla="*/ 252351 h 622144"/>
              <a:gd name="connsiteX1425" fmla="*/ 2249562 w 3245936"/>
              <a:gd name="connsiteY1425" fmla="*/ 253189 h 622144"/>
              <a:gd name="connsiteX1426" fmla="*/ 2208947 w 3245936"/>
              <a:gd name="connsiteY1426" fmla="*/ 272372 h 622144"/>
              <a:gd name="connsiteX1427" fmla="*/ 1036915 w 3245936"/>
              <a:gd name="connsiteY1427" fmla="*/ 251512 h 622144"/>
              <a:gd name="connsiteX1428" fmla="*/ 1015408 w 3245936"/>
              <a:gd name="connsiteY1428" fmla="*/ 305681 h 622144"/>
              <a:gd name="connsiteX1429" fmla="*/ 1062137 w 3245936"/>
              <a:gd name="connsiteY1429" fmla="*/ 334694 h 622144"/>
              <a:gd name="connsiteX1430" fmla="*/ 1063576 w 3245936"/>
              <a:gd name="connsiteY1430" fmla="*/ 333675 h 622144"/>
              <a:gd name="connsiteX1431" fmla="*/ 1038601 w 3245936"/>
              <a:gd name="connsiteY1431" fmla="*/ 251579 h 622144"/>
              <a:gd name="connsiteX1432" fmla="*/ 1037048 w 3245936"/>
              <a:gd name="connsiteY1432" fmla="*/ 251588 h 622144"/>
              <a:gd name="connsiteX1433" fmla="*/ 1036915 w 3245936"/>
              <a:gd name="connsiteY1433" fmla="*/ 251512 h 622144"/>
              <a:gd name="connsiteX1434" fmla="*/ 2253362 w 3245936"/>
              <a:gd name="connsiteY1434" fmla="*/ 251398 h 622144"/>
              <a:gd name="connsiteX1435" fmla="*/ 2253172 w 3245936"/>
              <a:gd name="connsiteY1435" fmla="*/ 251484 h 622144"/>
              <a:gd name="connsiteX1436" fmla="*/ 2253362 w 3245936"/>
              <a:gd name="connsiteY1436" fmla="*/ 251455 h 622144"/>
              <a:gd name="connsiteX1437" fmla="*/ 2253362 w 3245936"/>
              <a:gd name="connsiteY1437" fmla="*/ 251398 h 622144"/>
              <a:gd name="connsiteX1438" fmla="*/ 2261278 w 3245936"/>
              <a:gd name="connsiteY1438" fmla="*/ 251274 h 622144"/>
              <a:gd name="connsiteX1439" fmla="*/ 2260354 w 3245936"/>
              <a:gd name="connsiteY1439" fmla="*/ 251331 h 622144"/>
              <a:gd name="connsiteX1440" fmla="*/ 2260344 w 3245936"/>
              <a:gd name="connsiteY1440" fmla="*/ 251979 h 622144"/>
              <a:gd name="connsiteX1441" fmla="*/ 2258963 w 3245936"/>
              <a:gd name="connsiteY1441" fmla="*/ 254017 h 622144"/>
              <a:gd name="connsiteX1442" fmla="*/ 2259611 w 3245936"/>
              <a:gd name="connsiteY1442" fmla="*/ 255103 h 622144"/>
              <a:gd name="connsiteX1443" fmla="*/ 2266031 w 3245936"/>
              <a:gd name="connsiteY1443" fmla="*/ 251017 h 622144"/>
              <a:gd name="connsiteX1444" fmla="*/ 2262144 w 3245936"/>
              <a:gd name="connsiteY1444" fmla="*/ 251236 h 622144"/>
              <a:gd name="connsiteX1445" fmla="*/ 2260096 w 3245936"/>
              <a:gd name="connsiteY1445" fmla="*/ 255932 h 622144"/>
              <a:gd name="connsiteX1446" fmla="*/ 2324219 w 3245936"/>
              <a:gd name="connsiteY1446" fmla="*/ 366184 h 622144"/>
              <a:gd name="connsiteX1447" fmla="*/ 1040544 w 3245936"/>
              <a:gd name="connsiteY1447" fmla="*/ 250379 h 622144"/>
              <a:gd name="connsiteX1448" fmla="*/ 1039153 w 3245936"/>
              <a:gd name="connsiteY1448" fmla="*/ 251360 h 622144"/>
              <a:gd name="connsiteX1449" fmla="*/ 1064128 w 3245936"/>
              <a:gd name="connsiteY1449" fmla="*/ 333465 h 622144"/>
              <a:gd name="connsiteX1450" fmla="*/ 1065671 w 3245936"/>
              <a:gd name="connsiteY1450" fmla="*/ 333456 h 622144"/>
              <a:gd name="connsiteX1451" fmla="*/ 1066214 w 3245936"/>
              <a:gd name="connsiteY1451" fmla="*/ 333694 h 622144"/>
              <a:gd name="connsiteX1452" fmla="*/ 1093255 w 3245936"/>
              <a:gd name="connsiteY1452" fmla="*/ 285193 h 622144"/>
              <a:gd name="connsiteX1453" fmla="*/ 2763426 w 3245936"/>
              <a:gd name="connsiteY1453" fmla="*/ 250169 h 622144"/>
              <a:gd name="connsiteX1454" fmla="*/ 2773503 w 3245936"/>
              <a:gd name="connsiteY1454" fmla="*/ 393111 h 622144"/>
              <a:gd name="connsiteX1455" fmla="*/ 2796154 w 3245936"/>
              <a:gd name="connsiteY1455" fmla="*/ 388539 h 622144"/>
              <a:gd name="connsiteX1456" fmla="*/ 2796183 w 3245936"/>
              <a:gd name="connsiteY1456" fmla="*/ 387405 h 622144"/>
              <a:gd name="connsiteX1457" fmla="*/ 2798402 w 3245936"/>
              <a:gd name="connsiteY1457" fmla="*/ 384939 h 622144"/>
              <a:gd name="connsiteX1458" fmla="*/ 2265192 w 3245936"/>
              <a:gd name="connsiteY1458" fmla="*/ 249350 h 622144"/>
              <a:gd name="connsiteX1459" fmla="*/ 2263173 w 3245936"/>
              <a:gd name="connsiteY1459" fmla="*/ 249541 h 622144"/>
              <a:gd name="connsiteX1460" fmla="*/ 2262925 w 3245936"/>
              <a:gd name="connsiteY1460" fmla="*/ 249417 h 622144"/>
              <a:gd name="connsiteX1461" fmla="*/ 2262440 w 3245936"/>
              <a:gd name="connsiteY1461" fmla="*/ 250531 h 622144"/>
              <a:gd name="connsiteX1462" fmla="*/ 2265707 w 3245936"/>
              <a:gd name="connsiteY1462" fmla="*/ 250360 h 622144"/>
              <a:gd name="connsiteX1463" fmla="*/ 2261220 w 3245936"/>
              <a:gd name="connsiteY1463" fmla="*/ 248236 h 622144"/>
              <a:gd name="connsiteX1464" fmla="*/ 2259839 w 3245936"/>
              <a:gd name="connsiteY1464" fmla="*/ 249226 h 622144"/>
              <a:gd name="connsiteX1465" fmla="*/ 2260382 w 3245936"/>
              <a:gd name="connsiteY1465" fmla="*/ 250636 h 622144"/>
              <a:gd name="connsiteX1466" fmla="*/ 2261582 w 3245936"/>
              <a:gd name="connsiteY1466" fmla="*/ 250579 h 622144"/>
              <a:gd name="connsiteX1467" fmla="*/ 2262221 w 3245936"/>
              <a:gd name="connsiteY1467" fmla="*/ 249102 h 622144"/>
              <a:gd name="connsiteX1468" fmla="*/ 2261220 w 3245936"/>
              <a:gd name="connsiteY1468" fmla="*/ 248236 h 622144"/>
              <a:gd name="connsiteX1469" fmla="*/ 2370910 w 3245936"/>
              <a:gd name="connsiteY1469" fmla="*/ 248093 h 622144"/>
              <a:gd name="connsiteX1470" fmla="*/ 2368805 w 3245936"/>
              <a:gd name="connsiteY1470" fmla="*/ 248531 h 622144"/>
              <a:gd name="connsiteX1471" fmla="*/ 2343583 w 3245936"/>
              <a:gd name="connsiteY1471" fmla="*/ 365927 h 622144"/>
              <a:gd name="connsiteX1472" fmla="*/ 2413182 w 3245936"/>
              <a:gd name="connsiteY1472" fmla="*/ 303509 h 622144"/>
              <a:gd name="connsiteX1473" fmla="*/ 2260916 w 3245936"/>
              <a:gd name="connsiteY1473" fmla="*/ 247836 h 622144"/>
              <a:gd name="connsiteX1474" fmla="*/ 2259268 w 3245936"/>
              <a:gd name="connsiteY1474" fmla="*/ 248617 h 622144"/>
              <a:gd name="connsiteX1475" fmla="*/ 2259630 w 3245936"/>
              <a:gd name="connsiteY1475" fmla="*/ 248998 h 622144"/>
              <a:gd name="connsiteX1476" fmla="*/ 2261001 w 3245936"/>
              <a:gd name="connsiteY1476" fmla="*/ 248007 h 622144"/>
              <a:gd name="connsiteX1477" fmla="*/ 2260916 w 3245936"/>
              <a:gd name="connsiteY1477" fmla="*/ 247836 h 622144"/>
              <a:gd name="connsiteX1478" fmla="*/ 916462 w 3245936"/>
              <a:gd name="connsiteY1478" fmla="*/ 247350 h 622144"/>
              <a:gd name="connsiteX1479" fmla="*/ 914643 w 3245936"/>
              <a:gd name="connsiteY1479" fmla="*/ 247540 h 622144"/>
              <a:gd name="connsiteX1480" fmla="*/ 878171 w 3245936"/>
              <a:gd name="connsiteY1480" fmla="*/ 373889 h 622144"/>
              <a:gd name="connsiteX1481" fmla="*/ 880362 w 3245936"/>
              <a:gd name="connsiteY1481" fmla="*/ 376594 h 622144"/>
              <a:gd name="connsiteX1482" fmla="*/ 979022 w 3245936"/>
              <a:gd name="connsiteY1482" fmla="*/ 371184 h 622144"/>
              <a:gd name="connsiteX1483" fmla="*/ 2759511 w 3245936"/>
              <a:gd name="connsiteY1483" fmla="*/ 247188 h 622144"/>
              <a:gd name="connsiteX1484" fmla="*/ 2621646 w 3245936"/>
              <a:gd name="connsiteY1484" fmla="*/ 301652 h 622144"/>
              <a:gd name="connsiteX1485" fmla="*/ 2621713 w 3245936"/>
              <a:gd name="connsiteY1485" fmla="*/ 303366 h 622144"/>
              <a:gd name="connsiteX1486" fmla="*/ 2619913 w 3245936"/>
              <a:gd name="connsiteY1486" fmla="*/ 305681 h 622144"/>
              <a:gd name="connsiteX1487" fmla="*/ 2664052 w 3245936"/>
              <a:gd name="connsiteY1487" fmla="*/ 412066 h 622144"/>
              <a:gd name="connsiteX1488" fmla="*/ 2665871 w 3245936"/>
              <a:gd name="connsiteY1488" fmla="*/ 411951 h 622144"/>
              <a:gd name="connsiteX1489" fmla="*/ 2668414 w 3245936"/>
              <a:gd name="connsiteY1489" fmla="*/ 414371 h 622144"/>
              <a:gd name="connsiteX1490" fmla="*/ 2772580 w 3245936"/>
              <a:gd name="connsiteY1490" fmla="*/ 393292 h 622144"/>
              <a:gd name="connsiteX1491" fmla="*/ 2762426 w 3245936"/>
              <a:gd name="connsiteY1491" fmla="*/ 249017 h 622144"/>
              <a:gd name="connsiteX1492" fmla="*/ 2761835 w 3245936"/>
              <a:gd name="connsiteY1492" fmla="*/ 248998 h 622144"/>
              <a:gd name="connsiteX1493" fmla="*/ 2759511 w 3245936"/>
              <a:gd name="connsiteY1493" fmla="*/ 247188 h 622144"/>
              <a:gd name="connsiteX1494" fmla="*/ 2765912 w 3245936"/>
              <a:gd name="connsiteY1494" fmla="*/ 246778 h 622144"/>
              <a:gd name="connsiteX1495" fmla="*/ 2763893 w 3245936"/>
              <a:gd name="connsiteY1495" fmla="*/ 248788 h 622144"/>
              <a:gd name="connsiteX1496" fmla="*/ 2799164 w 3245936"/>
              <a:gd name="connsiteY1496" fmla="*/ 384681 h 622144"/>
              <a:gd name="connsiteX1497" fmla="*/ 2800469 w 3245936"/>
              <a:gd name="connsiteY1497" fmla="*/ 384729 h 622144"/>
              <a:gd name="connsiteX1498" fmla="*/ 2802098 w 3245936"/>
              <a:gd name="connsiteY1498" fmla="*/ 385672 h 622144"/>
              <a:gd name="connsiteX1499" fmla="*/ 2922313 w 3245936"/>
              <a:gd name="connsiteY1499" fmla="*/ 287917 h 622144"/>
              <a:gd name="connsiteX1500" fmla="*/ 2921836 w 3245936"/>
              <a:gd name="connsiteY1500" fmla="*/ 285593 h 622144"/>
              <a:gd name="connsiteX1501" fmla="*/ 912938 w 3245936"/>
              <a:gd name="connsiteY1501" fmla="*/ 246721 h 622144"/>
              <a:gd name="connsiteX1502" fmla="*/ 903508 w 3245936"/>
              <a:gd name="connsiteY1502" fmla="*/ 255179 h 622144"/>
              <a:gd name="connsiteX1503" fmla="*/ 879867 w 3245936"/>
              <a:gd name="connsiteY1503" fmla="*/ 365260 h 622144"/>
              <a:gd name="connsiteX1504" fmla="*/ 913909 w 3245936"/>
              <a:gd name="connsiteY1504" fmla="*/ 247302 h 622144"/>
              <a:gd name="connsiteX1505" fmla="*/ 912938 w 3245936"/>
              <a:gd name="connsiteY1505" fmla="*/ 246721 h 622144"/>
              <a:gd name="connsiteX1506" fmla="*/ 917986 w 3245936"/>
              <a:gd name="connsiteY1506" fmla="*/ 246273 h 622144"/>
              <a:gd name="connsiteX1507" fmla="*/ 917348 w 3245936"/>
              <a:gd name="connsiteY1507" fmla="*/ 246873 h 622144"/>
              <a:gd name="connsiteX1508" fmla="*/ 985994 w 3245936"/>
              <a:gd name="connsiteY1508" fmla="*/ 364888 h 622144"/>
              <a:gd name="connsiteX1509" fmla="*/ 942446 w 3245936"/>
              <a:gd name="connsiteY1509" fmla="*/ 261456 h 622144"/>
              <a:gd name="connsiteX1510" fmla="*/ 2372520 w 3245936"/>
              <a:gd name="connsiteY1510" fmla="*/ 245921 h 622144"/>
              <a:gd name="connsiteX1511" fmla="*/ 2371520 w 3245936"/>
              <a:gd name="connsiteY1511" fmla="*/ 247550 h 622144"/>
              <a:gd name="connsiteX1512" fmla="*/ 2413782 w 3245936"/>
              <a:gd name="connsiteY1512" fmla="*/ 302966 h 622144"/>
              <a:gd name="connsiteX1513" fmla="*/ 2458807 w 3245936"/>
              <a:gd name="connsiteY1513" fmla="*/ 262599 h 622144"/>
              <a:gd name="connsiteX1514" fmla="*/ 2458217 w 3245936"/>
              <a:gd name="connsiteY1514" fmla="*/ 260313 h 622144"/>
              <a:gd name="connsiteX1515" fmla="*/ 2003798 w 3245936"/>
              <a:gd name="connsiteY1515" fmla="*/ 245645 h 622144"/>
              <a:gd name="connsiteX1516" fmla="*/ 1979804 w 3245936"/>
              <a:gd name="connsiteY1516" fmla="*/ 306129 h 622144"/>
              <a:gd name="connsiteX1517" fmla="*/ 1977394 w 3245936"/>
              <a:gd name="connsiteY1517" fmla="*/ 312482 h 622144"/>
              <a:gd name="connsiteX1518" fmla="*/ 1979042 w 3245936"/>
              <a:gd name="connsiteY1518" fmla="*/ 314387 h 622144"/>
              <a:gd name="connsiteX1519" fmla="*/ 1985110 w 3245936"/>
              <a:gd name="connsiteY1519" fmla="*/ 312806 h 622144"/>
              <a:gd name="connsiteX1520" fmla="*/ 2365576 w 3245936"/>
              <a:gd name="connsiteY1520" fmla="*/ 245559 h 622144"/>
              <a:gd name="connsiteX1521" fmla="*/ 2266916 w 3245936"/>
              <a:gd name="connsiteY1521" fmla="*/ 250969 h 622144"/>
              <a:gd name="connsiteX1522" fmla="*/ 2329476 w 3245936"/>
              <a:gd name="connsiteY1522" fmla="*/ 374813 h 622144"/>
              <a:gd name="connsiteX1523" fmla="*/ 2331296 w 3245936"/>
              <a:gd name="connsiteY1523" fmla="*/ 374613 h 622144"/>
              <a:gd name="connsiteX1524" fmla="*/ 2367748 w 3245936"/>
              <a:gd name="connsiteY1524" fmla="*/ 248264 h 622144"/>
              <a:gd name="connsiteX1525" fmla="*/ 2365576 w 3245936"/>
              <a:gd name="connsiteY1525" fmla="*/ 245559 h 622144"/>
              <a:gd name="connsiteX1526" fmla="*/ 1691797 w 3245936"/>
              <a:gd name="connsiteY1526" fmla="*/ 245531 h 622144"/>
              <a:gd name="connsiteX1527" fmla="*/ 1631637 w 3245936"/>
              <a:gd name="connsiteY1527" fmla="*/ 289875 h 622144"/>
              <a:gd name="connsiteX1528" fmla="*/ 1639975 w 3245936"/>
              <a:gd name="connsiteY1528" fmla="*/ 289758 h 622144"/>
              <a:gd name="connsiteX1529" fmla="*/ 2354318 w 3245936"/>
              <a:gd name="connsiteY1529" fmla="*/ 245493 h 622144"/>
              <a:gd name="connsiteX1530" fmla="*/ 2267478 w 3245936"/>
              <a:gd name="connsiteY1530" fmla="*/ 246340 h 622144"/>
              <a:gd name="connsiteX1531" fmla="*/ 2267459 w 3245936"/>
              <a:gd name="connsiteY1531" fmla="*/ 246864 h 622144"/>
              <a:gd name="connsiteX1532" fmla="*/ 2265926 w 3245936"/>
              <a:gd name="connsiteY1532" fmla="*/ 249026 h 622144"/>
              <a:gd name="connsiteX1533" fmla="*/ 2266583 w 3245936"/>
              <a:gd name="connsiteY1533" fmla="*/ 250303 h 622144"/>
              <a:gd name="connsiteX1534" fmla="*/ 904651 w 3245936"/>
              <a:gd name="connsiteY1534" fmla="*/ 245464 h 622144"/>
              <a:gd name="connsiteX1535" fmla="*/ 788579 w 3245936"/>
              <a:gd name="connsiteY1535" fmla="*/ 256818 h 622144"/>
              <a:gd name="connsiteX1536" fmla="*/ 788560 w 3245936"/>
              <a:gd name="connsiteY1536" fmla="*/ 257589 h 622144"/>
              <a:gd name="connsiteX1537" fmla="*/ 787512 w 3245936"/>
              <a:gd name="connsiteY1537" fmla="*/ 259313 h 622144"/>
              <a:gd name="connsiteX1538" fmla="*/ 832213 w 3245936"/>
              <a:gd name="connsiteY1538" fmla="*/ 317920 h 622144"/>
              <a:gd name="connsiteX1539" fmla="*/ 902670 w 3245936"/>
              <a:gd name="connsiteY1539" fmla="*/ 254741 h 622144"/>
              <a:gd name="connsiteX1540" fmla="*/ 764938 w 3245936"/>
              <a:gd name="connsiteY1540" fmla="*/ 245388 h 622144"/>
              <a:gd name="connsiteX1541" fmla="*/ 767939 w 3245936"/>
              <a:gd name="connsiteY1541" fmla="*/ 263152 h 622144"/>
              <a:gd name="connsiteX1542" fmla="*/ 781655 w 3245936"/>
              <a:gd name="connsiteY1542" fmla="*/ 257684 h 622144"/>
              <a:gd name="connsiteX1543" fmla="*/ 781597 w 3245936"/>
              <a:gd name="connsiteY1543" fmla="*/ 255989 h 622144"/>
              <a:gd name="connsiteX1544" fmla="*/ 781921 w 3245936"/>
              <a:gd name="connsiteY1544" fmla="*/ 255294 h 622144"/>
              <a:gd name="connsiteX1545" fmla="*/ 936598 w 3245936"/>
              <a:gd name="connsiteY1545" fmla="*/ 245111 h 622144"/>
              <a:gd name="connsiteX1546" fmla="*/ 943237 w 3245936"/>
              <a:gd name="connsiteY1546" fmla="*/ 260894 h 622144"/>
              <a:gd name="connsiteX1547" fmla="*/ 1012950 w 3245936"/>
              <a:gd name="connsiteY1547" fmla="*/ 304166 h 622144"/>
              <a:gd name="connsiteX1548" fmla="*/ 1036105 w 3245936"/>
              <a:gd name="connsiteY1548" fmla="*/ 251150 h 622144"/>
              <a:gd name="connsiteX1549" fmla="*/ 1034353 w 3245936"/>
              <a:gd name="connsiteY1549" fmla="*/ 248340 h 622144"/>
              <a:gd name="connsiteX1550" fmla="*/ 911757 w 3245936"/>
              <a:gd name="connsiteY1550" fmla="*/ 244768 h 622144"/>
              <a:gd name="connsiteX1551" fmla="*/ 905613 w 3245936"/>
              <a:gd name="connsiteY1551" fmla="*/ 245369 h 622144"/>
              <a:gd name="connsiteX1552" fmla="*/ 903822 w 3245936"/>
              <a:gd name="connsiteY1552" fmla="*/ 253684 h 622144"/>
              <a:gd name="connsiteX1553" fmla="*/ 912319 w 3245936"/>
              <a:gd name="connsiteY1553" fmla="*/ 246073 h 622144"/>
              <a:gd name="connsiteX1554" fmla="*/ 911757 w 3245936"/>
              <a:gd name="connsiteY1554" fmla="*/ 244768 h 622144"/>
              <a:gd name="connsiteX1555" fmla="*/ 918729 w 3245936"/>
              <a:gd name="connsiteY1555" fmla="*/ 244530 h 622144"/>
              <a:gd name="connsiteX1556" fmla="*/ 918719 w 3245936"/>
              <a:gd name="connsiteY1556" fmla="*/ 244864 h 622144"/>
              <a:gd name="connsiteX1557" fmla="*/ 918434 w 3245936"/>
              <a:gd name="connsiteY1557" fmla="*/ 245511 h 622144"/>
              <a:gd name="connsiteX1558" fmla="*/ 941846 w 3245936"/>
              <a:gd name="connsiteY1558" fmla="*/ 260037 h 622144"/>
              <a:gd name="connsiteX1559" fmla="*/ 935540 w 3245936"/>
              <a:gd name="connsiteY1559" fmla="*/ 245083 h 622144"/>
              <a:gd name="connsiteX1560" fmla="*/ 2258792 w 3245936"/>
              <a:gd name="connsiteY1560" fmla="*/ 244092 h 622144"/>
              <a:gd name="connsiteX1561" fmla="*/ 2257934 w 3245936"/>
              <a:gd name="connsiteY1561" fmla="*/ 247816 h 622144"/>
              <a:gd name="connsiteX1562" fmla="*/ 2258734 w 3245936"/>
              <a:gd name="connsiteY1562" fmla="*/ 248188 h 622144"/>
              <a:gd name="connsiteX1563" fmla="*/ 2260687 w 3245936"/>
              <a:gd name="connsiteY1563" fmla="*/ 247274 h 622144"/>
              <a:gd name="connsiteX1564" fmla="*/ 2260497 w 3245936"/>
              <a:gd name="connsiteY1564" fmla="*/ 245235 h 622144"/>
              <a:gd name="connsiteX1565" fmla="*/ 2260620 w 3245936"/>
              <a:gd name="connsiteY1565" fmla="*/ 244950 h 622144"/>
              <a:gd name="connsiteX1566" fmla="*/ 1867076 w 3245936"/>
              <a:gd name="connsiteY1566" fmla="*/ 243988 h 622144"/>
              <a:gd name="connsiteX1567" fmla="*/ 1803697 w 3245936"/>
              <a:gd name="connsiteY1567" fmla="*/ 283583 h 622144"/>
              <a:gd name="connsiteX1568" fmla="*/ 1788495 w 3245936"/>
              <a:gd name="connsiteY1568" fmla="*/ 297308 h 622144"/>
              <a:gd name="connsiteX1569" fmla="*/ 1790504 w 3245936"/>
              <a:gd name="connsiteY1569" fmla="*/ 300661 h 622144"/>
              <a:gd name="connsiteX1570" fmla="*/ 1878144 w 3245936"/>
              <a:gd name="connsiteY1570" fmla="*/ 243711 h 622144"/>
              <a:gd name="connsiteX1571" fmla="*/ 1840187 w 3245936"/>
              <a:gd name="connsiteY1571" fmla="*/ 378862 h 622144"/>
              <a:gd name="connsiteX1572" fmla="*/ 1841816 w 3245936"/>
              <a:gd name="connsiteY1572" fmla="*/ 380166 h 622144"/>
              <a:gd name="connsiteX1573" fmla="*/ 1945162 w 3245936"/>
              <a:gd name="connsiteY1573" fmla="*/ 329960 h 622144"/>
              <a:gd name="connsiteX1574" fmla="*/ 725086 w 3245936"/>
              <a:gd name="connsiteY1574" fmla="*/ 243549 h 622144"/>
              <a:gd name="connsiteX1575" fmla="*/ 630740 w 3245936"/>
              <a:gd name="connsiteY1575" fmla="*/ 317749 h 622144"/>
              <a:gd name="connsiteX1576" fmla="*/ 630788 w 3245936"/>
              <a:gd name="connsiteY1576" fmla="*/ 317873 h 622144"/>
              <a:gd name="connsiteX1577" fmla="*/ 740307 w 3245936"/>
              <a:gd name="connsiteY1577" fmla="*/ 274182 h 622144"/>
              <a:gd name="connsiteX1578" fmla="*/ 1693273 w 3245936"/>
              <a:gd name="connsiteY1578" fmla="*/ 243425 h 622144"/>
              <a:gd name="connsiteX1579" fmla="*/ 1613696 w 3245936"/>
              <a:gd name="connsiteY1579" fmla="*/ 290129 h 622144"/>
              <a:gd name="connsiteX1580" fmla="*/ 1630215 w 3245936"/>
              <a:gd name="connsiteY1580" fmla="*/ 289895 h 622144"/>
              <a:gd name="connsiteX1581" fmla="*/ 1408657 w 3245936"/>
              <a:gd name="connsiteY1581" fmla="*/ 243254 h 622144"/>
              <a:gd name="connsiteX1582" fmla="*/ 1406676 w 3245936"/>
              <a:gd name="connsiteY1582" fmla="*/ 243578 h 622144"/>
              <a:gd name="connsiteX1583" fmla="*/ 1372357 w 3245936"/>
              <a:gd name="connsiteY1583" fmla="*/ 380109 h 622144"/>
              <a:gd name="connsiteX1584" fmla="*/ 1373671 w 3245936"/>
              <a:gd name="connsiteY1584" fmla="*/ 380985 h 622144"/>
              <a:gd name="connsiteX1585" fmla="*/ 1455015 w 3245936"/>
              <a:gd name="connsiteY1585" fmla="*/ 320797 h 622144"/>
              <a:gd name="connsiteX1586" fmla="*/ 2006789 w 3245936"/>
              <a:gd name="connsiteY1586" fmla="*/ 243216 h 622144"/>
              <a:gd name="connsiteX1587" fmla="*/ 2005198 w 3245936"/>
              <a:gd name="connsiteY1587" fmla="*/ 243340 h 622144"/>
              <a:gd name="connsiteX1588" fmla="*/ 1985929 w 3245936"/>
              <a:gd name="connsiteY1588" fmla="*/ 312596 h 622144"/>
              <a:gd name="connsiteX1589" fmla="*/ 2031982 w 3245936"/>
              <a:gd name="connsiteY1589" fmla="*/ 300680 h 622144"/>
              <a:gd name="connsiteX1590" fmla="*/ 906175 w 3245936"/>
              <a:gd name="connsiteY1590" fmla="*/ 242835 h 622144"/>
              <a:gd name="connsiteX1591" fmla="*/ 905794 w 3245936"/>
              <a:gd name="connsiteY1591" fmla="*/ 244607 h 622144"/>
              <a:gd name="connsiteX1592" fmla="*/ 911747 w 3245936"/>
              <a:gd name="connsiteY1592" fmla="*/ 244025 h 622144"/>
              <a:gd name="connsiteX1593" fmla="*/ 911747 w 3245936"/>
              <a:gd name="connsiteY1593" fmla="*/ 243845 h 622144"/>
              <a:gd name="connsiteX1594" fmla="*/ 2003750 w 3245936"/>
              <a:gd name="connsiteY1594" fmla="*/ 242768 h 622144"/>
              <a:gd name="connsiteX1595" fmla="*/ 1992263 w 3245936"/>
              <a:gd name="connsiteY1595" fmla="*/ 273153 h 622144"/>
              <a:gd name="connsiteX1596" fmla="*/ 2004236 w 3245936"/>
              <a:gd name="connsiteY1596" fmla="*/ 242987 h 622144"/>
              <a:gd name="connsiteX1597" fmla="*/ 2003750 w 3245936"/>
              <a:gd name="connsiteY1597" fmla="*/ 242768 h 622144"/>
              <a:gd name="connsiteX1598" fmla="*/ 1410009 w 3245936"/>
              <a:gd name="connsiteY1598" fmla="*/ 242178 h 622144"/>
              <a:gd name="connsiteX1599" fmla="*/ 1409209 w 3245936"/>
              <a:gd name="connsiteY1599" fmla="*/ 242930 h 622144"/>
              <a:gd name="connsiteX1600" fmla="*/ 1455520 w 3245936"/>
              <a:gd name="connsiteY1600" fmla="*/ 320406 h 622144"/>
              <a:gd name="connsiteX1601" fmla="*/ 1491143 w 3245936"/>
              <a:gd name="connsiteY1601" fmla="*/ 294041 h 622144"/>
              <a:gd name="connsiteX1602" fmla="*/ 1490734 w 3245936"/>
              <a:gd name="connsiteY1602" fmla="*/ 291460 h 622144"/>
              <a:gd name="connsiteX1603" fmla="*/ 1491067 w 3245936"/>
              <a:gd name="connsiteY1603" fmla="*/ 290746 h 622144"/>
              <a:gd name="connsiteX1604" fmla="*/ 1878601 w 3245936"/>
              <a:gd name="connsiteY1604" fmla="*/ 242092 h 622144"/>
              <a:gd name="connsiteX1605" fmla="*/ 1878420 w 3245936"/>
              <a:gd name="connsiteY1605" fmla="*/ 242711 h 622144"/>
              <a:gd name="connsiteX1606" fmla="*/ 1945933 w 3245936"/>
              <a:gd name="connsiteY1606" fmla="*/ 329608 h 622144"/>
              <a:gd name="connsiteX1607" fmla="*/ 1951591 w 3245936"/>
              <a:gd name="connsiteY1607" fmla="*/ 326855 h 622144"/>
              <a:gd name="connsiteX1608" fmla="*/ 1925331 w 3245936"/>
              <a:gd name="connsiteY1608" fmla="*/ 277658 h 622144"/>
              <a:gd name="connsiteX1609" fmla="*/ 2008570 w 3245936"/>
              <a:gd name="connsiteY1609" fmla="*/ 242073 h 622144"/>
              <a:gd name="connsiteX1610" fmla="*/ 2007608 w 3245936"/>
              <a:gd name="connsiteY1610" fmla="*/ 242921 h 622144"/>
              <a:gd name="connsiteX1611" fmla="*/ 2032830 w 3245936"/>
              <a:gd name="connsiteY1611" fmla="*/ 300471 h 622144"/>
              <a:gd name="connsiteX1612" fmla="*/ 2075511 w 3245936"/>
              <a:gd name="connsiteY1612" fmla="*/ 289422 h 622144"/>
              <a:gd name="connsiteX1613" fmla="*/ 2075550 w 3245936"/>
              <a:gd name="connsiteY1613" fmla="*/ 288041 h 622144"/>
              <a:gd name="connsiteX1614" fmla="*/ 2075969 w 3245936"/>
              <a:gd name="connsiteY1614" fmla="*/ 287145 h 622144"/>
              <a:gd name="connsiteX1615" fmla="*/ 1404113 w 3245936"/>
              <a:gd name="connsiteY1615" fmla="*/ 242006 h 622144"/>
              <a:gd name="connsiteX1616" fmla="*/ 1300758 w 3245936"/>
              <a:gd name="connsiteY1616" fmla="*/ 292203 h 622144"/>
              <a:gd name="connsiteX1617" fmla="*/ 1367785 w 3245936"/>
              <a:gd name="connsiteY1617" fmla="*/ 378442 h 622144"/>
              <a:gd name="connsiteX1618" fmla="*/ 1405742 w 3245936"/>
              <a:gd name="connsiteY1618" fmla="*/ 243302 h 622144"/>
              <a:gd name="connsiteX1619" fmla="*/ 1404113 w 3245936"/>
              <a:gd name="connsiteY1619" fmla="*/ 242006 h 622144"/>
              <a:gd name="connsiteX1620" fmla="*/ 1876658 w 3245936"/>
              <a:gd name="connsiteY1620" fmla="*/ 241816 h 622144"/>
              <a:gd name="connsiteX1621" fmla="*/ 1874353 w 3245936"/>
              <a:gd name="connsiteY1621" fmla="*/ 242254 h 622144"/>
              <a:gd name="connsiteX1622" fmla="*/ 1846778 w 3245936"/>
              <a:gd name="connsiteY1622" fmla="*/ 351963 h 622144"/>
              <a:gd name="connsiteX1623" fmla="*/ 1877439 w 3245936"/>
              <a:gd name="connsiteY1623" fmla="*/ 242816 h 622144"/>
              <a:gd name="connsiteX1624" fmla="*/ 1697302 w 3245936"/>
              <a:gd name="connsiteY1624" fmla="*/ 241663 h 622144"/>
              <a:gd name="connsiteX1625" fmla="*/ 1640958 w 3245936"/>
              <a:gd name="connsiteY1625" fmla="*/ 289744 h 622144"/>
              <a:gd name="connsiteX1626" fmla="*/ 1669204 w 3245936"/>
              <a:gd name="connsiteY1626" fmla="*/ 289345 h 622144"/>
              <a:gd name="connsiteX1627" fmla="*/ 1669204 w 3245936"/>
              <a:gd name="connsiteY1627" fmla="*/ 288945 h 622144"/>
              <a:gd name="connsiteX1628" fmla="*/ 1673490 w 3245936"/>
              <a:gd name="connsiteY1628" fmla="*/ 286269 h 622144"/>
              <a:gd name="connsiteX1629" fmla="*/ 1676176 w 3245936"/>
              <a:gd name="connsiteY1629" fmla="*/ 290555 h 622144"/>
              <a:gd name="connsiteX1630" fmla="*/ 1675204 w 3245936"/>
              <a:gd name="connsiteY1630" fmla="*/ 292193 h 622144"/>
              <a:gd name="connsiteX1631" fmla="*/ 1680796 w 3245936"/>
              <a:gd name="connsiteY1631" fmla="*/ 298336 h 622144"/>
              <a:gd name="connsiteX1632" fmla="*/ 1731983 w 3245936"/>
              <a:gd name="connsiteY1632" fmla="*/ 296089 h 622144"/>
              <a:gd name="connsiteX1633" fmla="*/ 1701227 w 3245936"/>
              <a:gd name="connsiteY1633" fmla="*/ 242359 h 622144"/>
              <a:gd name="connsiteX1634" fmla="*/ 1698969 w 3245936"/>
              <a:gd name="connsiteY1634" fmla="*/ 242644 h 622144"/>
              <a:gd name="connsiteX1635" fmla="*/ 1697302 w 3245936"/>
              <a:gd name="connsiteY1635" fmla="*/ 241663 h 622144"/>
              <a:gd name="connsiteX1636" fmla="*/ 1695235 w 3245936"/>
              <a:gd name="connsiteY1636" fmla="*/ 241359 h 622144"/>
              <a:gd name="connsiteX1637" fmla="*/ 1566127 w 3245936"/>
              <a:gd name="connsiteY1637" fmla="*/ 290800 h 622144"/>
              <a:gd name="connsiteX1638" fmla="*/ 1612076 w 3245936"/>
              <a:gd name="connsiteY1638" fmla="*/ 290151 h 622144"/>
              <a:gd name="connsiteX1639" fmla="*/ 1702579 w 3245936"/>
              <a:gd name="connsiteY1639" fmla="*/ 241340 h 622144"/>
              <a:gd name="connsiteX1640" fmla="*/ 1701798 w 3245936"/>
              <a:gd name="connsiteY1640" fmla="*/ 242064 h 622144"/>
              <a:gd name="connsiteX1641" fmla="*/ 1732716 w 3245936"/>
              <a:gd name="connsiteY1641" fmla="*/ 296051 h 622144"/>
              <a:gd name="connsiteX1642" fmla="*/ 1782713 w 3245936"/>
              <a:gd name="connsiteY1642" fmla="*/ 293851 h 622144"/>
              <a:gd name="connsiteX1643" fmla="*/ 1782722 w 3245936"/>
              <a:gd name="connsiteY1643" fmla="*/ 293327 h 622144"/>
              <a:gd name="connsiteX1644" fmla="*/ 1783094 w 3245936"/>
              <a:gd name="connsiteY1644" fmla="*/ 292527 h 622144"/>
              <a:gd name="connsiteX1645" fmla="*/ 1877382 w 3245936"/>
              <a:gd name="connsiteY1645" fmla="*/ 241168 h 622144"/>
              <a:gd name="connsiteX1646" fmla="*/ 1877277 w 3245936"/>
              <a:gd name="connsiteY1646" fmla="*/ 241263 h 622144"/>
              <a:gd name="connsiteX1647" fmla="*/ 1877715 w 3245936"/>
              <a:gd name="connsiteY1647" fmla="*/ 241816 h 622144"/>
              <a:gd name="connsiteX1648" fmla="*/ 1877811 w 3245936"/>
              <a:gd name="connsiteY1648" fmla="*/ 241501 h 622144"/>
              <a:gd name="connsiteX1649" fmla="*/ 1872258 w 3245936"/>
              <a:gd name="connsiteY1649" fmla="*/ 241168 h 622144"/>
              <a:gd name="connsiteX1650" fmla="*/ 1790924 w 3245936"/>
              <a:gd name="connsiteY1650" fmla="*/ 301366 h 622144"/>
              <a:gd name="connsiteX1651" fmla="*/ 1837282 w 3245936"/>
              <a:gd name="connsiteY1651" fmla="*/ 378900 h 622144"/>
              <a:gd name="connsiteX1652" fmla="*/ 1839263 w 3245936"/>
              <a:gd name="connsiteY1652" fmla="*/ 378585 h 622144"/>
              <a:gd name="connsiteX1653" fmla="*/ 1873591 w 3245936"/>
              <a:gd name="connsiteY1653" fmla="*/ 242054 h 622144"/>
              <a:gd name="connsiteX1654" fmla="*/ 1872258 w 3245936"/>
              <a:gd name="connsiteY1654" fmla="*/ 241168 h 622144"/>
              <a:gd name="connsiteX1655" fmla="*/ 2009037 w 3245936"/>
              <a:gd name="connsiteY1655" fmla="*/ 241159 h 622144"/>
              <a:gd name="connsiteX1656" fmla="*/ 2008865 w 3245936"/>
              <a:gd name="connsiteY1656" fmla="*/ 241540 h 622144"/>
              <a:gd name="connsiteX1657" fmla="*/ 2076264 w 3245936"/>
              <a:gd name="connsiteY1657" fmla="*/ 286631 h 622144"/>
              <a:gd name="connsiteX1658" fmla="*/ 2077655 w 3245936"/>
              <a:gd name="connsiteY1658" fmla="*/ 285612 h 622144"/>
              <a:gd name="connsiteX1659" fmla="*/ 2069054 w 3245936"/>
              <a:gd name="connsiteY1659" fmla="*/ 256684 h 622144"/>
              <a:gd name="connsiteX1660" fmla="*/ 1403704 w 3245936"/>
              <a:gd name="connsiteY1660" fmla="*/ 240958 h 622144"/>
              <a:gd name="connsiteX1661" fmla="*/ 1277955 w 3245936"/>
              <a:gd name="connsiteY1661" fmla="*/ 258894 h 622144"/>
              <a:gd name="connsiteX1662" fmla="*/ 1277936 w 3245936"/>
              <a:gd name="connsiteY1662" fmla="*/ 259818 h 622144"/>
              <a:gd name="connsiteX1663" fmla="*/ 1276916 w 3245936"/>
              <a:gd name="connsiteY1663" fmla="*/ 261513 h 622144"/>
              <a:gd name="connsiteX1664" fmla="*/ 1300253 w 3245936"/>
              <a:gd name="connsiteY1664" fmla="*/ 291527 h 622144"/>
              <a:gd name="connsiteX1665" fmla="*/ 1403818 w 3245936"/>
              <a:gd name="connsiteY1665" fmla="*/ 241235 h 622144"/>
              <a:gd name="connsiteX1666" fmla="*/ 1403704 w 3245936"/>
              <a:gd name="connsiteY1666" fmla="*/ 240958 h 622144"/>
              <a:gd name="connsiteX1667" fmla="*/ 906851 w 3245936"/>
              <a:gd name="connsiteY1667" fmla="*/ 239663 h 622144"/>
              <a:gd name="connsiteX1668" fmla="*/ 906337 w 3245936"/>
              <a:gd name="connsiteY1668" fmla="*/ 242025 h 622144"/>
              <a:gd name="connsiteX1669" fmla="*/ 911871 w 3245936"/>
              <a:gd name="connsiteY1669" fmla="*/ 243025 h 622144"/>
              <a:gd name="connsiteX1670" fmla="*/ 912014 w 3245936"/>
              <a:gd name="connsiteY1670" fmla="*/ 242692 h 622144"/>
              <a:gd name="connsiteX1671" fmla="*/ 1914853 w 3245936"/>
              <a:gd name="connsiteY1671" fmla="*/ 239473 h 622144"/>
              <a:gd name="connsiteX1672" fmla="*/ 1973823 w 3245936"/>
              <a:gd name="connsiteY1672" fmla="*/ 312577 h 622144"/>
              <a:gd name="connsiteX1673" fmla="*/ 1976547 w 3245936"/>
              <a:gd name="connsiteY1673" fmla="*/ 312101 h 622144"/>
              <a:gd name="connsiteX1674" fmla="*/ 1976575 w 3245936"/>
              <a:gd name="connsiteY1674" fmla="*/ 312110 h 622144"/>
              <a:gd name="connsiteX1675" fmla="*/ 2003064 w 3245936"/>
              <a:gd name="connsiteY1675" fmla="*/ 242073 h 622144"/>
              <a:gd name="connsiteX1676" fmla="*/ 2002274 w 3245936"/>
              <a:gd name="connsiteY1676" fmla="*/ 240197 h 622144"/>
              <a:gd name="connsiteX1677" fmla="*/ 1905919 w 3245936"/>
              <a:gd name="connsiteY1677" fmla="*/ 239387 h 622144"/>
              <a:gd name="connsiteX1678" fmla="*/ 1926217 w 3245936"/>
              <a:gd name="connsiteY1678" fmla="*/ 277439 h 622144"/>
              <a:gd name="connsiteX1679" fmla="*/ 1973184 w 3245936"/>
              <a:gd name="connsiteY1679" fmla="*/ 313168 h 622144"/>
              <a:gd name="connsiteX1680" fmla="*/ 1973261 w 3245936"/>
              <a:gd name="connsiteY1680" fmla="*/ 313091 h 622144"/>
              <a:gd name="connsiteX1681" fmla="*/ 1913844 w 3245936"/>
              <a:gd name="connsiteY1681" fmla="*/ 239463 h 622144"/>
              <a:gd name="connsiteX1682" fmla="*/ 1850760 w 3245936"/>
              <a:gd name="connsiteY1682" fmla="*/ 239263 h 622144"/>
              <a:gd name="connsiteX1683" fmla="*/ 1789990 w 3245936"/>
              <a:gd name="connsiteY1683" fmla="*/ 291374 h 622144"/>
              <a:gd name="connsiteX1684" fmla="*/ 1801954 w 3245936"/>
              <a:gd name="connsiteY1684" fmla="*/ 283907 h 622144"/>
              <a:gd name="connsiteX1685" fmla="*/ 1851388 w 3245936"/>
              <a:gd name="connsiteY1685" fmla="*/ 239263 h 622144"/>
              <a:gd name="connsiteX1686" fmla="*/ 1849607 w 3245936"/>
              <a:gd name="connsiteY1686" fmla="*/ 239263 h 622144"/>
              <a:gd name="connsiteX1687" fmla="*/ 1703255 w 3245936"/>
              <a:gd name="connsiteY1687" fmla="*/ 239596 h 622144"/>
              <a:gd name="connsiteX1688" fmla="*/ 1703255 w 3245936"/>
              <a:gd name="connsiteY1688" fmla="*/ 239958 h 622144"/>
              <a:gd name="connsiteX1689" fmla="*/ 1702884 w 3245936"/>
              <a:gd name="connsiteY1689" fmla="*/ 240749 h 622144"/>
              <a:gd name="connsiteX1690" fmla="*/ 1783399 w 3245936"/>
              <a:gd name="connsiteY1690" fmla="*/ 291946 h 622144"/>
              <a:gd name="connsiteX1691" fmla="*/ 1787018 w 3245936"/>
              <a:gd name="connsiteY1691" fmla="*/ 290631 h 622144"/>
              <a:gd name="connsiteX1692" fmla="*/ 1788628 w 3245936"/>
              <a:gd name="connsiteY1692" fmla="*/ 291565 h 622144"/>
              <a:gd name="connsiteX1693" fmla="*/ 1871296 w 3245936"/>
              <a:gd name="connsiteY1693" fmla="*/ 239206 h 622144"/>
              <a:gd name="connsiteX1694" fmla="*/ 1852769 w 3245936"/>
              <a:gd name="connsiteY1694" fmla="*/ 239254 h 622144"/>
              <a:gd name="connsiteX1695" fmla="*/ 1806440 w 3245936"/>
              <a:gd name="connsiteY1695" fmla="*/ 281097 h 622144"/>
              <a:gd name="connsiteX1696" fmla="*/ 1871667 w 3245936"/>
              <a:gd name="connsiteY1696" fmla="*/ 240349 h 622144"/>
              <a:gd name="connsiteX1697" fmla="*/ 1871296 w 3245936"/>
              <a:gd name="connsiteY1697" fmla="*/ 239206 h 622144"/>
              <a:gd name="connsiteX1698" fmla="*/ 1879411 w 3245936"/>
              <a:gd name="connsiteY1698" fmla="*/ 239168 h 622144"/>
              <a:gd name="connsiteX1699" fmla="*/ 1878811 w 3245936"/>
              <a:gd name="connsiteY1699" fmla="*/ 241330 h 622144"/>
              <a:gd name="connsiteX1700" fmla="*/ 1924521 w 3245936"/>
              <a:gd name="connsiteY1700" fmla="*/ 276106 h 622144"/>
              <a:gd name="connsiteX1701" fmla="*/ 1904900 w 3245936"/>
              <a:gd name="connsiteY1701" fmla="*/ 239377 h 622144"/>
              <a:gd name="connsiteX1702" fmla="*/ 1878315 w 3245936"/>
              <a:gd name="connsiteY1702" fmla="*/ 239158 h 622144"/>
              <a:gd name="connsiteX1703" fmla="*/ 1878306 w 3245936"/>
              <a:gd name="connsiteY1703" fmla="*/ 239568 h 622144"/>
              <a:gd name="connsiteX1704" fmla="*/ 1877830 w 3245936"/>
              <a:gd name="connsiteY1704" fmla="*/ 240597 h 622144"/>
              <a:gd name="connsiteX1705" fmla="*/ 1878030 w 3245936"/>
              <a:gd name="connsiteY1705" fmla="*/ 240739 h 622144"/>
              <a:gd name="connsiteX1706" fmla="*/ 1878468 w 3245936"/>
              <a:gd name="connsiteY1706" fmla="*/ 239158 h 622144"/>
              <a:gd name="connsiteX1707" fmla="*/ 1119925 w 3245936"/>
              <a:gd name="connsiteY1707" fmla="*/ 237415 h 622144"/>
              <a:gd name="connsiteX1708" fmla="*/ 1041373 w 3245936"/>
              <a:gd name="connsiteY1708" fmla="*/ 248026 h 622144"/>
              <a:gd name="connsiteX1709" fmla="*/ 1041344 w 3245936"/>
              <a:gd name="connsiteY1709" fmla="*/ 248921 h 622144"/>
              <a:gd name="connsiteX1710" fmla="*/ 1040992 w 3245936"/>
              <a:gd name="connsiteY1710" fmla="*/ 249693 h 622144"/>
              <a:gd name="connsiteX1711" fmla="*/ 1093675 w 3245936"/>
              <a:gd name="connsiteY1711" fmla="*/ 284469 h 622144"/>
              <a:gd name="connsiteX1712" fmla="*/ 1879077 w 3245936"/>
              <a:gd name="connsiteY1712" fmla="*/ 236996 h 622144"/>
              <a:gd name="connsiteX1713" fmla="*/ 1878096 w 3245936"/>
              <a:gd name="connsiteY1713" fmla="*/ 237530 h 622144"/>
              <a:gd name="connsiteX1714" fmla="*/ 1878334 w 3245936"/>
              <a:gd name="connsiteY1714" fmla="*/ 238425 h 622144"/>
              <a:gd name="connsiteX1715" fmla="*/ 1878668 w 3245936"/>
              <a:gd name="connsiteY1715" fmla="*/ 238425 h 622144"/>
              <a:gd name="connsiteX1716" fmla="*/ 443822 w 3245936"/>
              <a:gd name="connsiteY1716" fmla="*/ 236472 h 622144"/>
              <a:gd name="connsiteX1717" fmla="*/ 323616 w 3245936"/>
              <a:gd name="connsiteY1717" fmla="*/ 334237 h 622144"/>
              <a:gd name="connsiteX1718" fmla="*/ 324083 w 3245936"/>
              <a:gd name="connsiteY1718" fmla="*/ 336561 h 622144"/>
              <a:gd name="connsiteX1719" fmla="*/ 480007 w 3245936"/>
              <a:gd name="connsiteY1719" fmla="*/ 375366 h 622144"/>
              <a:gd name="connsiteX1720" fmla="*/ 482017 w 3245936"/>
              <a:gd name="connsiteY1720" fmla="*/ 373365 h 622144"/>
              <a:gd name="connsiteX1721" fmla="*/ 446756 w 3245936"/>
              <a:gd name="connsiteY1721" fmla="*/ 237472 h 622144"/>
              <a:gd name="connsiteX1722" fmla="*/ 445451 w 3245936"/>
              <a:gd name="connsiteY1722" fmla="*/ 237425 h 622144"/>
              <a:gd name="connsiteX1723" fmla="*/ 443822 w 3245936"/>
              <a:gd name="connsiteY1723" fmla="*/ 236472 h 622144"/>
              <a:gd name="connsiteX1724" fmla="*/ 1176437 w 3245936"/>
              <a:gd name="connsiteY1724" fmla="*/ 235901 h 622144"/>
              <a:gd name="connsiteX1725" fmla="*/ 1206841 w 3245936"/>
              <a:gd name="connsiteY1725" fmla="*/ 305262 h 622144"/>
              <a:gd name="connsiteX1726" fmla="*/ 1238740 w 3245936"/>
              <a:gd name="connsiteY1726" fmla="*/ 283240 h 622144"/>
              <a:gd name="connsiteX1727" fmla="*/ 3065511 w 3245936"/>
              <a:gd name="connsiteY1727" fmla="*/ 235605 h 622144"/>
              <a:gd name="connsiteX1728" fmla="*/ 3063006 w 3245936"/>
              <a:gd name="connsiteY1728" fmla="*/ 236739 h 622144"/>
              <a:gd name="connsiteX1729" fmla="*/ 3055805 w 3245936"/>
              <a:gd name="connsiteY1729" fmla="*/ 338771 h 622144"/>
              <a:gd name="connsiteX1730" fmla="*/ 3056025 w 3245936"/>
              <a:gd name="connsiteY1730" fmla="*/ 338780 h 622144"/>
              <a:gd name="connsiteX1731" fmla="*/ 3058596 w 3245936"/>
              <a:gd name="connsiteY1731" fmla="*/ 341247 h 622144"/>
              <a:gd name="connsiteX1732" fmla="*/ 3176725 w 3245936"/>
              <a:gd name="connsiteY1732" fmla="*/ 318930 h 622144"/>
              <a:gd name="connsiteX1733" fmla="*/ 3176754 w 3245936"/>
              <a:gd name="connsiteY1733" fmla="*/ 317844 h 622144"/>
              <a:gd name="connsiteX1734" fmla="*/ 3177192 w 3245936"/>
              <a:gd name="connsiteY1734" fmla="*/ 316911 h 622144"/>
              <a:gd name="connsiteX1735" fmla="*/ 3059777 w 3245936"/>
              <a:gd name="connsiteY1735" fmla="*/ 234863 h 622144"/>
              <a:gd name="connsiteX1736" fmla="*/ 2928742 w 3245936"/>
              <a:gd name="connsiteY1736" fmla="*/ 285135 h 622144"/>
              <a:gd name="connsiteX1737" fmla="*/ 2928799 w 3245936"/>
              <a:gd name="connsiteY1737" fmla="*/ 286821 h 622144"/>
              <a:gd name="connsiteX1738" fmla="*/ 2928694 w 3245936"/>
              <a:gd name="connsiteY1738" fmla="*/ 287050 h 622144"/>
              <a:gd name="connsiteX1739" fmla="*/ 3052167 w 3245936"/>
              <a:gd name="connsiteY1739" fmla="*/ 340514 h 622144"/>
              <a:gd name="connsiteX1740" fmla="*/ 3055139 w 3245936"/>
              <a:gd name="connsiteY1740" fmla="*/ 338752 h 622144"/>
              <a:gd name="connsiteX1741" fmla="*/ 3062330 w 3245936"/>
              <a:gd name="connsiteY1741" fmla="*/ 236701 h 622144"/>
              <a:gd name="connsiteX1742" fmla="*/ 3062120 w 3245936"/>
              <a:gd name="connsiteY1742" fmla="*/ 236701 h 622144"/>
              <a:gd name="connsiteX1743" fmla="*/ 3059777 w 3245936"/>
              <a:gd name="connsiteY1743" fmla="*/ 234863 h 622144"/>
              <a:gd name="connsiteX1744" fmla="*/ 2223720 w 3245936"/>
              <a:gd name="connsiteY1744" fmla="*/ 234177 h 622144"/>
              <a:gd name="connsiteX1745" fmla="*/ 2200146 w 3245936"/>
              <a:gd name="connsiteY1745" fmla="*/ 262733 h 622144"/>
              <a:gd name="connsiteX1746" fmla="*/ 2250609 w 3245936"/>
              <a:gd name="connsiteY1746" fmla="*/ 252036 h 622144"/>
              <a:gd name="connsiteX1747" fmla="*/ 2253381 w 3245936"/>
              <a:gd name="connsiteY1747" fmla="*/ 250731 h 622144"/>
              <a:gd name="connsiteX1748" fmla="*/ 2253391 w 3245936"/>
              <a:gd name="connsiteY1748" fmla="*/ 250369 h 622144"/>
              <a:gd name="connsiteX1749" fmla="*/ 2253591 w 3245936"/>
              <a:gd name="connsiteY1749" fmla="*/ 249922 h 622144"/>
              <a:gd name="connsiteX1750" fmla="*/ 1143909 w 3245936"/>
              <a:gd name="connsiteY1750" fmla="*/ 234177 h 622144"/>
              <a:gd name="connsiteX1751" fmla="*/ 1120916 w 3245936"/>
              <a:gd name="connsiteY1751" fmla="*/ 237282 h 622144"/>
              <a:gd name="connsiteX1752" fmla="*/ 1094351 w 3245936"/>
              <a:gd name="connsiteY1752" fmla="*/ 284916 h 622144"/>
              <a:gd name="connsiteX1753" fmla="*/ 1107895 w 3245936"/>
              <a:gd name="connsiteY1753" fmla="*/ 293860 h 622144"/>
              <a:gd name="connsiteX1754" fmla="*/ 1148396 w 3245936"/>
              <a:gd name="connsiteY1754" fmla="*/ 253846 h 622144"/>
              <a:gd name="connsiteX1755" fmla="*/ 1173399 w 3245936"/>
              <a:gd name="connsiteY1755" fmla="*/ 233577 h 622144"/>
              <a:gd name="connsiteX1756" fmla="*/ 1167436 w 3245936"/>
              <a:gd name="connsiteY1756" fmla="*/ 329817 h 622144"/>
              <a:gd name="connsiteX1757" fmla="*/ 1167703 w 3245936"/>
              <a:gd name="connsiteY1757" fmla="*/ 329827 h 622144"/>
              <a:gd name="connsiteX1758" fmla="*/ 1169560 w 3245936"/>
              <a:gd name="connsiteY1758" fmla="*/ 331017 h 622144"/>
              <a:gd name="connsiteX1759" fmla="*/ 1206127 w 3245936"/>
              <a:gd name="connsiteY1759" fmla="*/ 305766 h 622144"/>
              <a:gd name="connsiteX1760" fmla="*/ 1175018 w 3245936"/>
              <a:gd name="connsiteY1760" fmla="*/ 234815 h 622144"/>
              <a:gd name="connsiteX1761" fmla="*/ 1171084 w 3245936"/>
              <a:gd name="connsiteY1761" fmla="*/ 232576 h 622144"/>
              <a:gd name="connsiteX1762" fmla="*/ 1149224 w 3245936"/>
              <a:gd name="connsiteY1762" fmla="*/ 254170 h 622144"/>
              <a:gd name="connsiteX1763" fmla="*/ 1166474 w 3245936"/>
              <a:gd name="connsiteY1763" fmla="*/ 329789 h 622144"/>
              <a:gd name="connsiteX1764" fmla="*/ 1166788 w 3245936"/>
              <a:gd name="connsiteY1764" fmla="*/ 329798 h 622144"/>
              <a:gd name="connsiteX1765" fmla="*/ 1172761 w 3245936"/>
              <a:gd name="connsiteY1765" fmla="*/ 233300 h 622144"/>
              <a:gd name="connsiteX1766" fmla="*/ 1172494 w 3245936"/>
              <a:gd name="connsiteY1766" fmla="*/ 233300 h 622144"/>
              <a:gd name="connsiteX1767" fmla="*/ 1171084 w 3245936"/>
              <a:gd name="connsiteY1767" fmla="*/ 232576 h 622144"/>
              <a:gd name="connsiteX1768" fmla="*/ 1175818 w 3245936"/>
              <a:gd name="connsiteY1768" fmla="*/ 232262 h 622144"/>
              <a:gd name="connsiteX1769" fmla="*/ 1175123 w 3245936"/>
              <a:gd name="connsiteY1769" fmla="*/ 232881 h 622144"/>
              <a:gd name="connsiteX1770" fmla="*/ 1175723 w 3245936"/>
              <a:gd name="connsiteY1770" fmla="*/ 234262 h 622144"/>
              <a:gd name="connsiteX1771" fmla="*/ 1239321 w 3245936"/>
              <a:gd name="connsiteY1771" fmla="*/ 282602 h 622144"/>
              <a:gd name="connsiteX1772" fmla="*/ 740707 w 3245936"/>
              <a:gd name="connsiteY1772" fmla="*/ 231272 h 622144"/>
              <a:gd name="connsiteX1773" fmla="*/ 725781 w 3245936"/>
              <a:gd name="connsiteY1773" fmla="*/ 243006 h 622144"/>
              <a:gd name="connsiteX1774" fmla="*/ 741107 w 3245936"/>
              <a:gd name="connsiteY1774" fmla="*/ 273877 h 622144"/>
              <a:gd name="connsiteX1775" fmla="*/ 767177 w 3245936"/>
              <a:gd name="connsiteY1775" fmla="*/ 263476 h 622144"/>
              <a:gd name="connsiteX1776" fmla="*/ 764024 w 3245936"/>
              <a:gd name="connsiteY1776" fmla="*/ 244864 h 622144"/>
              <a:gd name="connsiteX1777" fmla="*/ 841567 w 3245936"/>
              <a:gd name="connsiteY1777" fmla="*/ 231157 h 622144"/>
              <a:gd name="connsiteX1778" fmla="*/ 788408 w 3245936"/>
              <a:gd name="connsiteY1778" fmla="*/ 255684 h 622144"/>
              <a:gd name="connsiteX1779" fmla="*/ 788560 w 3245936"/>
              <a:gd name="connsiteY1779" fmla="*/ 256084 h 622144"/>
              <a:gd name="connsiteX1780" fmla="*/ 904813 w 3245936"/>
              <a:gd name="connsiteY1780" fmla="*/ 244702 h 622144"/>
              <a:gd name="connsiteX1781" fmla="*/ 905241 w 3245936"/>
              <a:gd name="connsiteY1781" fmla="*/ 242673 h 622144"/>
              <a:gd name="connsiteX1782" fmla="*/ 1176571 w 3245936"/>
              <a:gd name="connsiteY1782" fmla="*/ 231110 h 622144"/>
              <a:gd name="connsiteX1783" fmla="*/ 1176285 w 3245936"/>
              <a:gd name="connsiteY1783" fmla="*/ 231729 h 622144"/>
              <a:gd name="connsiteX1784" fmla="*/ 1240102 w 3245936"/>
              <a:gd name="connsiteY1784" fmla="*/ 282297 h 622144"/>
              <a:gd name="connsiteX1785" fmla="*/ 1271344 w 3245936"/>
              <a:gd name="connsiteY1785" fmla="*/ 260704 h 622144"/>
              <a:gd name="connsiteX1786" fmla="*/ 1270963 w 3245936"/>
              <a:gd name="connsiteY1786" fmla="*/ 258342 h 622144"/>
              <a:gd name="connsiteX1787" fmla="*/ 1169608 w 3245936"/>
              <a:gd name="connsiteY1787" fmla="*/ 230700 h 622144"/>
              <a:gd name="connsiteX1788" fmla="*/ 1144643 w 3245936"/>
              <a:gd name="connsiteY1788" fmla="*/ 234081 h 622144"/>
              <a:gd name="connsiteX1789" fmla="*/ 1149015 w 3245936"/>
              <a:gd name="connsiteY1789" fmla="*/ 253246 h 622144"/>
              <a:gd name="connsiteX1790" fmla="*/ 1170522 w 3245936"/>
              <a:gd name="connsiteY1790" fmla="*/ 231986 h 622144"/>
              <a:gd name="connsiteX1791" fmla="*/ 1169989 w 3245936"/>
              <a:gd name="connsiteY1791" fmla="*/ 231005 h 622144"/>
              <a:gd name="connsiteX1792" fmla="*/ 2227530 w 3245936"/>
              <a:gd name="connsiteY1792" fmla="*/ 229529 h 622144"/>
              <a:gd name="connsiteX1793" fmla="*/ 2224244 w 3245936"/>
              <a:gd name="connsiteY1793" fmla="*/ 233501 h 622144"/>
              <a:gd name="connsiteX1794" fmla="*/ 2253934 w 3245936"/>
              <a:gd name="connsiteY1794" fmla="*/ 249160 h 622144"/>
              <a:gd name="connsiteX1795" fmla="*/ 2257372 w 3245936"/>
              <a:gd name="connsiteY1795" fmla="*/ 247693 h 622144"/>
              <a:gd name="connsiteX1796" fmla="*/ 2258258 w 3245936"/>
              <a:gd name="connsiteY1796" fmla="*/ 243845 h 622144"/>
              <a:gd name="connsiteX1797" fmla="*/ 472416 w 3245936"/>
              <a:gd name="connsiteY1797" fmla="*/ 229043 h 622144"/>
              <a:gd name="connsiteX1798" fmla="*/ 449775 w 3245936"/>
              <a:gd name="connsiteY1798" fmla="*/ 233615 h 622144"/>
              <a:gd name="connsiteX1799" fmla="*/ 449746 w 3245936"/>
              <a:gd name="connsiteY1799" fmla="*/ 234748 h 622144"/>
              <a:gd name="connsiteX1800" fmla="*/ 447527 w 3245936"/>
              <a:gd name="connsiteY1800" fmla="*/ 237215 h 622144"/>
              <a:gd name="connsiteX1801" fmla="*/ 482493 w 3245936"/>
              <a:gd name="connsiteY1801" fmla="*/ 371994 h 622144"/>
              <a:gd name="connsiteX1802" fmla="*/ 1863275 w 3245936"/>
              <a:gd name="connsiteY1802" fmla="*/ 228538 h 622144"/>
              <a:gd name="connsiteX1803" fmla="*/ 1851817 w 3245936"/>
              <a:gd name="connsiteY1803" fmla="*/ 238368 h 622144"/>
              <a:gd name="connsiteX1804" fmla="*/ 1852398 w 3245936"/>
              <a:gd name="connsiteY1804" fmla="*/ 238368 h 622144"/>
              <a:gd name="connsiteX1805" fmla="*/ 1898156 w 3245936"/>
              <a:gd name="connsiteY1805" fmla="*/ 226747 h 622144"/>
              <a:gd name="connsiteX1806" fmla="*/ 1880201 w 3245936"/>
              <a:gd name="connsiteY1806" fmla="*/ 236406 h 622144"/>
              <a:gd name="connsiteX1807" fmla="*/ 1879630 w 3245936"/>
              <a:gd name="connsiteY1807" fmla="*/ 238434 h 622144"/>
              <a:gd name="connsiteX1808" fmla="*/ 1904490 w 3245936"/>
              <a:gd name="connsiteY1808" fmla="*/ 238644 h 622144"/>
              <a:gd name="connsiteX1809" fmla="*/ 1901956 w 3245936"/>
              <a:gd name="connsiteY1809" fmla="*/ 224709 h 622144"/>
              <a:gd name="connsiteX1810" fmla="*/ 1898947 w 3245936"/>
              <a:gd name="connsiteY1810" fmla="*/ 226319 h 622144"/>
              <a:gd name="connsiteX1811" fmla="*/ 1905528 w 3245936"/>
              <a:gd name="connsiteY1811" fmla="*/ 238644 h 622144"/>
              <a:gd name="connsiteX1812" fmla="*/ 1913253 w 3245936"/>
              <a:gd name="connsiteY1812" fmla="*/ 238720 h 622144"/>
              <a:gd name="connsiteX1813" fmla="*/ 775435 w 3245936"/>
              <a:gd name="connsiteY1813" fmla="*/ 219194 h 622144"/>
              <a:gd name="connsiteX1814" fmla="*/ 784493 w 3245936"/>
              <a:gd name="connsiteY1814" fmla="*/ 253265 h 622144"/>
              <a:gd name="connsiteX1815" fmla="*/ 785884 w 3245936"/>
              <a:gd name="connsiteY1815" fmla="*/ 253303 h 622144"/>
              <a:gd name="connsiteX1816" fmla="*/ 788132 w 3245936"/>
              <a:gd name="connsiteY1816" fmla="*/ 254951 h 622144"/>
              <a:gd name="connsiteX1817" fmla="*/ 840224 w 3245936"/>
              <a:gd name="connsiteY1817" fmla="*/ 230900 h 622144"/>
              <a:gd name="connsiteX1818" fmla="*/ 761204 w 3245936"/>
              <a:gd name="connsiteY1818" fmla="*/ 219013 h 622144"/>
              <a:gd name="connsiteX1819" fmla="*/ 760509 w 3245936"/>
              <a:gd name="connsiteY1819" fmla="*/ 219280 h 622144"/>
              <a:gd name="connsiteX1820" fmla="*/ 764805 w 3245936"/>
              <a:gd name="connsiteY1820" fmla="*/ 244635 h 622144"/>
              <a:gd name="connsiteX1821" fmla="*/ 782159 w 3245936"/>
              <a:gd name="connsiteY1821" fmla="*/ 254751 h 622144"/>
              <a:gd name="connsiteX1822" fmla="*/ 783017 w 3245936"/>
              <a:gd name="connsiteY1822" fmla="*/ 253922 h 622144"/>
              <a:gd name="connsiteX1823" fmla="*/ 757061 w 3245936"/>
              <a:gd name="connsiteY1823" fmla="*/ 218403 h 622144"/>
              <a:gd name="connsiteX1824" fmla="*/ 741202 w 3245936"/>
              <a:gd name="connsiteY1824" fmla="*/ 230871 h 622144"/>
              <a:gd name="connsiteX1825" fmla="*/ 763900 w 3245936"/>
              <a:gd name="connsiteY1825" fmla="*/ 244111 h 622144"/>
              <a:gd name="connsiteX1826" fmla="*/ 759719 w 3245936"/>
              <a:gd name="connsiteY1826" fmla="*/ 219422 h 622144"/>
              <a:gd name="connsiteX1827" fmla="*/ 758728 w 3245936"/>
              <a:gd name="connsiteY1827" fmla="*/ 219394 h 622144"/>
              <a:gd name="connsiteX1828" fmla="*/ 757061 w 3245936"/>
              <a:gd name="connsiteY1828" fmla="*/ 218403 h 622144"/>
              <a:gd name="connsiteX1829" fmla="*/ 870008 w 3245936"/>
              <a:gd name="connsiteY1829" fmla="*/ 218032 h 622144"/>
              <a:gd name="connsiteX1830" fmla="*/ 842900 w 3245936"/>
              <a:gd name="connsiteY1830" fmla="*/ 230538 h 622144"/>
              <a:gd name="connsiteX1831" fmla="*/ 905422 w 3245936"/>
              <a:gd name="connsiteY1831" fmla="*/ 241854 h 622144"/>
              <a:gd name="connsiteX1832" fmla="*/ 906003 w 3245936"/>
              <a:gd name="connsiteY1832" fmla="*/ 239158 h 622144"/>
              <a:gd name="connsiteX1833" fmla="*/ 762900 w 3245936"/>
              <a:gd name="connsiteY1833" fmla="*/ 216946 h 622144"/>
              <a:gd name="connsiteX1834" fmla="*/ 761585 w 3245936"/>
              <a:gd name="connsiteY1834" fmla="*/ 218775 h 622144"/>
              <a:gd name="connsiteX1835" fmla="*/ 783398 w 3245936"/>
              <a:gd name="connsiteY1835" fmla="*/ 253684 h 622144"/>
              <a:gd name="connsiteX1836" fmla="*/ 783855 w 3245936"/>
              <a:gd name="connsiteY1836" fmla="*/ 253512 h 622144"/>
              <a:gd name="connsiteX1837" fmla="*/ 774692 w 3245936"/>
              <a:gd name="connsiteY1837" fmla="*/ 219080 h 622144"/>
              <a:gd name="connsiteX1838" fmla="*/ 708693 w 3245936"/>
              <a:gd name="connsiteY1838" fmla="*/ 216355 h 622144"/>
              <a:gd name="connsiteX1839" fmla="*/ 630140 w 3245936"/>
              <a:gd name="connsiteY1839" fmla="*/ 317082 h 622144"/>
              <a:gd name="connsiteX1840" fmla="*/ 630159 w 3245936"/>
              <a:gd name="connsiteY1840" fmla="*/ 317111 h 622144"/>
              <a:gd name="connsiteX1841" fmla="*/ 724686 w 3245936"/>
              <a:gd name="connsiteY1841" fmla="*/ 242759 h 622144"/>
              <a:gd name="connsiteX1842" fmla="*/ 711722 w 3245936"/>
              <a:gd name="connsiteY1842" fmla="*/ 216651 h 622144"/>
              <a:gd name="connsiteX1843" fmla="*/ 709750 w 3245936"/>
              <a:gd name="connsiteY1843" fmla="*/ 216822 h 622144"/>
              <a:gd name="connsiteX1844" fmla="*/ 708693 w 3245936"/>
              <a:gd name="connsiteY1844" fmla="*/ 216355 h 622144"/>
              <a:gd name="connsiteX1845" fmla="*/ 1918578 w 3245936"/>
              <a:gd name="connsiteY1845" fmla="*/ 215765 h 622144"/>
              <a:gd name="connsiteX1846" fmla="*/ 1902642 w 3245936"/>
              <a:gd name="connsiteY1846" fmla="*/ 224328 h 622144"/>
              <a:gd name="connsiteX1847" fmla="*/ 1914253 w 3245936"/>
              <a:gd name="connsiteY1847" fmla="*/ 238720 h 622144"/>
              <a:gd name="connsiteX1848" fmla="*/ 2002293 w 3245936"/>
              <a:gd name="connsiteY1848" fmla="*/ 239444 h 622144"/>
              <a:gd name="connsiteX1849" fmla="*/ 2002293 w 3245936"/>
              <a:gd name="connsiteY1849" fmla="*/ 239244 h 622144"/>
              <a:gd name="connsiteX1850" fmla="*/ 713465 w 3245936"/>
              <a:gd name="connsiteY1850" fmla="*/ 215374 h 622144"/>
              <a:gd name="connsiteX1851" fmla="*/ 712503 w 3245936"/>
              <a:gd name="connsiteY1851" fmla="*/ 216308 h 622144"/>
              <a:gd name="connsiteX1852" fmla="*/ 725371 w 3245936"/>
              <a:gd name="connsiteY1852" fmla="*/ 242206 h 622144"/>
              <a:gd name="connsiteX1853" fmla="*/ 739887 w 3245936"/>
              <a:gd name="connsiteY1853" fmla="*/ 230786 h 622144"/>
              <a:gd name="connsiteX1854" fmla="*/ 773501 w 3245936"/>
              <a:gd name="connsiteY1854" fmla="*/ 214593 h 622144"/>
              <a:gd name="connsiteX1855" fmla="*/ 763024 w 3245936"/>
              <a:gd name="connsiteY1855" fmla="*/ 215889 h 622144"/>
              <a:gd name="connsiteX1856" fmla="*/ 763024 w 3245936"/>
              <a:gd name="connsiteY1856" fmla="*/ 216108 h 622144"/>
              <a:gd name="connsiteX1857" fmla="*/ 774454 w 3245936"/>
              <a:gd name="connsiteY1857" fmla="*/ 218175 h 622144"/>
              <a:gd name="connsiteX1858" fmla="*/ 714037 w 3245936"/>
              <a:gd name="connsiteY1858" fmla="*/ 214022 h 622144"/>
              <a:gd name="connsiteX1859" fmla="*/ 714037 w 3245936"/>
              <a:gd name="connsiteY1859" fmla="*/ 214146 h 622144"/>
              <a:gd name="connsiteX1860" fmla="*/ 713713 w 3245936"/>
              <a:gd name="connsiteY1860" fmla="*/ 214841 h 622144"/>
              <a:gd name="connsiteX1861" fmla="*/ 740402 w 3245936"/>
              <a:gd name="connsiteY1861" fmla="*/ 230405 h 622144"/>
              <a:gd name="connsiteX1862" fmla="*/ 756490 w 3245936"/>
              <a:gd name="connsiteY1862" fmla="*/ 217746 h 622144"/>
              <a:gd name="connsiteX1863" fmla="*/ 756023 w 3245936"/>
              <a:gd name="connsiteY1863" fmla="*/ 216184 h 622144"/>
              <a:gd name="connsiteX1864" fmla="*/ 2056042 w 3245936"/>
              <a:gd name="connsiteY1864" fmla="*/ 213069 h 622144"/>
              <a:gd name="connsiteX1865" fmla="*/ 2009037 w 3245936"/>
              <a:gd name="connsiteY1865" fmla="*/ 238511 h 622144"/>
              <a:gd name="connsiteX1866" fmla="*/ 2009284 w 3245936"/>
              <a:gd name="connsiteY1866" fmla="*/ 240282 h 622144"/>
              <a:gd name="connsiteX1867" fmla="*/ 2068739 w 3245936"/>
              <a:gd name="connsiteY1867" fmla="*/ 255675 h 622144"/>
              <a:gd name="connsiteX1868" fmla="*/ 1146948 w 3245936"/>
              <a:gd name="connsiteY1868" fmla="*/ 212393 h 622144"/>
              <a:gd name="connsiteX1869" fmla="*/ 1169798 w 3245936"/>
              <a:gd name="connsiteY1869" fmla="*/ 229757 h 622144"/>
              <a:gd name="connsiteX1870" fmla="*/ 1169827 w 3245936"/>
              <a:gd name="connsiteY1870" fmla="*/ 229024 h 622144"/>
              <a:gd name="connsiteX1871" fmla="*/ 1170265 w 3245936"/>
              <a:gd name="connsiteY1871" fmla="*/ 228042 h 622144"/>
              <a:gd name="connsiteX1872" fmla="*/ 1886059 w 3245936"/>
              <a:gd name="connsiteY1872" fmla="*/ 212069 h 622144"/>
              <a:gd name="connsiteX1873" fmla="*/ 1876334 w 3245936"/>
              <a:gd name="connsiteY1873" fmla="*/ 235605 h 622144"/>
              <a:gd name="connsiteX1874" fmla="*/ 1877677 w 3245936"/>
              <a:gd name="connsiteY1874" fmla="*/ 236691 h 622144"/>
              <a:gd name="connsiteX1875" fmla="*/ 1879420 w 3245936"/>
              <a:gd name="connsiteY1875" fmla="*/ 235758 h 622144"/>
              <a:gd name="connsiteX1876" fmla="*/ 1890507 w 3245936"/>
              <a:gd name="connsiteY1876" fmla="*/ 210517 h 622144"/>
              <a:gd name="connsiteX1877" fmla="*/ 1898499 w 3245936"/>
              <a:gd name="connsiteY1877" fmla="*/ 225490 h 622144"/>
              <a:gd name="connsiteX1878" fmla="*/ 1901366 w 3245936"/>
              <a:gd name="connsiteY1878" fmla="*/ 223966 h 622144"/>
              <a:gd name="connsiteX1879" fmla="*/ 1889260 w 3245936"/>
              <a:gd name="connsiteY1879" fmla="*/ 210098 h 622144"/>
              <a:gd name="connsiteX1880" fmla="*/ 1887516 w 3245936"/>
              <a:gd name="connsiteY1880" fmla="*/ 210307 h 622144"/>
              <a:gd name="connsiteX1881" fmla="*/ 1880544 w 3245936"/>
              <a:gd name="connsiteY1881" fmla="*/ 235148 h 622144"/>
              <a:gd name="connsiteX1882" fmla="*/ 1897718 w 3245936"/>
              <a:gd name="connsiteY1882" fmla="*/ 225928 h 622144"/>
              <a:gd name="connsiteX1883" fmla="*/ 1885735 w 3245936"/>
              <a:gd name="connsiteY1883" fmla="*/ 209507 h 622144"/>
              <a:gd name="connsiteX1884" fmla="*/ 1853788 w 3245936"/>
              <a:gd name="connsiteY1884" fmla="*/ 238349 h 622144"/>
              <a:gd name="connsiteX1885" fmla="*/ 1871334 w 3245936"/>
              <a:gd name="connsiteY1885" fmla="*/ 238320 h 622144"/>
              <a:gd name="connsiteX1886" fmla="*/ 1871343 w 3245936"/>
              <a:gd name="connsiteY1886" fmla="*/ 237949 h 622144"/>
              <a:gd name="connsiteX1887" fmla="*/ 1875620 w 3245936"/>
              <a:gd name="connsiteY1887" fmla="*/ 235272 h 622144"/>
              <a:gd name="connsiteX1888" fmla="*/ 1875972 w 3245936"/>
              <a:gd name="connsiteY1888" fmla="*/ 235434 h 622144"/>
              <a:gd name="connsiteX1889" fmla="*/ 1886497 w 3245936"/>
              <a:gd name="connsiteY1889" fmla="*/ 209983 h 622144"/>
              <a:gd name="connsiteX1890" fmla="*/ 1885735 w 3245936"/>
              <a:gd name="connsiteY1890" fmla="*/ 209507 h 622144"/>
              <a:gd name="connsiteX1891" fmla="*/ 1136518 w 3245936"/>
              <a:gd name="connsiteY1891" fmla="*/ 209269 h 622144"/>
              <a:gd name="connsiteX1892" fmla="*/ 1121373 w 3245936"/>
              <a:gd name="connsiteY1892" fmla="*/ 236434 h 622144"/>
              <a:gd name="connsiteX1893" fmla="*/ 1143728 w 3245936"/>
              <a:gd name="connsiteY1893" fmla="*/ 233415 h 622144"/>
              <a:gd name="connsiteX1894" fmla="*/ 1138290 w 3245936"/>
              <a:gd name="connsiteY1894" fmla="*/ 209545 h 622144"/>
              <a:gd name="connsiteX1895" fmla="*/ 1137071 w 3245936"/>
              <a:gd name="connsiteY1895" fmla="*/ 209526 h 622144"/>
              <a:gd name="connsiteX1896" fmla="*/ 1136518 w 3245936"/>
              <a:gd name="connsiteY1896" fmla="*/ 209269 h 622144"/>
              <a:gd name="connsiteX1897" fmla="*/ 1140395 w 3245936"/>
              <a:gd name="connsiteY1897" fmla="*/ 208497 h 622144"/>
              <a:gd name="connsiteX1898" fmla="*/ 1139014 w 3245936"/>
              <a:gd name="connsiteY1898" fmla="*/ 209364 h 622144"/>
              <a:gd name="connsiteX1899" fmla="*/ 1144481 w 3245936"/>
              <a:gd name="connsiteY1899" fmla="*/ 233319 h 622144"/>
              <a:gd name="connsiteX1900" fmla="*/ 1168751 w 3245936"/>
              <a:gd name="connsiteY1900" fmla="*/ 230052 h 622144"/>
              <a:gd name="connsiteX1901" fmla="*/ 1891288 w 3245936"/>
              <a:gd name="connsiteY1901" fmla="*/ 208097 h 622144"/>
              <a:gd name="connsiteX1902" fmla="*/ 1890517 w 3245936"/>
              <a:gd name="connsiteY1902" fmla="*/ 209297 h 622144"/>
              <a:gd name="connsiteX1903" fmla="*/ 1902052 w 3245936"/>
              <a:gd name="connsiteY1903" fmla="*/ 223594 h 622144"/>
              <a:gd name="connsiteX1904" fmla="*/ 1917282 w 3245936"/>
              <a:gd name="connsiteY1904" fmla="*/ 215393 h 622144"/>
              <a:gd name="connsiteX1905" fmla="*/ 577505 w 3245936"/>
              <a:gd name="connsiteY1905" fmla="*/ 207792 h 622144"/>
              <a:gd name="connsiteX1906" fmla="*/ 473330 w 3245936"/>
              <a:gd name="connsiteY1906" fmla="*/ 228862 h 622144"/>
              <a:gd name="connsiteX1907" fmla="*/ 483503 w 3245936"/>
              <a:gd name="connsiteY1907" fmla="*/ 373146 h 622144"/>
              <a:gd name="connsiteX1908" fmla="*/ 484094 w 3245936"/>
              <a:gd name="connsiteY1908" fmla="*/ 373156 h 622144"/>
              <a:gd name="connsiteX1909" fmla="*/ 486408 w 3245936"/>
              <a:gd name="connsiteY1909" fmla="*/ 374956 h 622144"/>
              <a:gd name="connsiteX1910" fmla="*/ 624273 w 3245936"/>
              <a:gd name="connsiteY1910" fmla="*/ 320492 h 622144"/>
              <a:gd name="connsiteX1911" fmla="*/ 624206 w 3245936"/>
              <a:gd name="connsiteY1911" fmla="*/ 318787 h 622144"/>
              <a:gd name="connsiteX1912" fmla="*/ 626007 w 3245936"/>
              <a:gd name="connsiteY1912" fmla="*/ 316473 h 622144"/>
              <a:gd name="connsiteX1913" fmla="*/ 581868 w 3245936"/>
              <a:gd name="connsiteY1913" fmla="*/ 210088 h 622144"/>
              <a:gd name="connsiteX1914" fmla="*/ 580048 w 3245936"/>
              <a:gd name="connsiteY1914" fmla="*/ 210202 h 622144"/>
              <a:gd name="connsiteX1915" fmla="*/ 577505 w 3245936"/>
              <a:gd name="connsiteY1915" fmla="*/ 207792 h 622144"/>
              <a:gd name="connsiteX1916" fmla="*/ 1134746 w 3245936"/>
              <a:gd name="connsiteY1916" fmla="*/ 207716 h 622144"/>
              <a:gd name="connsiteX1917" fmla="*/ 1041201 w 3245936"/>
              <a:gd name="connsiteY1917" fmla="*/ 247054 h 622144"/>
              <a:gd name="connsiteX1918" fmla="*/ 1041287 w 3245936"/>
              <a:gd name="connsiteY1918" fmla="*/ 247254 h 622144"/>
              <a:gd name="connsiteX1919" fmla="*/ 1120373 w 3245936"/>
              <a:gd name="connsiteY1919" fmla="*/ 236577 h 622144"/>
              <a:gd name="connsiteX1920" fmla="*/ 1135794 w 3245936"/>
              <a:gd name="connsiteY1920" fmla="*/ 208945 h 622144"/>
              <a:gd name="connsiteX1921" fmla="*/ 1134746 w 3245936"/>
              <a:gd name="connsiteY1921" fmla="*/ 207716 h 622144"/>
              <a:gd name="connsiteX1922" fmla="*/ 1140976 w 3245936"/>
              <a:gd name="connsiteY1922" fmla="*/ 207669 h 622144"/>
              <a:gd name="connsiteX1923" fmla="*/ 1140919 w 3245936"/>
              <a:gd name="connsiteY1923" fmla="*/ 207811 h 622144"/>
              <a:gd name="connsiteX1924" fmla="*/ 1141071 w 3245936"/>
              <a:gd name="connsiteY1924" fmla="*/ 207926 h 622144"/>
              <a:gd name="connsiteX1925" fmla="*/ 1170475 w 3245936"/>
              <a:gd name="connsiteY1925" fmla="*/ 227652 h 622144"/>
              <a:gd name="connsiteX1926" fmla="*/ 1174104 w 3245936"/>
              <a:gd name="connsiteY1926" fmla="*/ 226338 h 622144"/>
              <a:gd name="connsiteX1927" fmla="*/ 1176790 w 3245936"/>
              <a:gd name="connsiteY1927" fmla="*/ 230481 h 622144"/>
              <a:gd name="connsiteX1928" fmla="*/ 1266725 w 3245936"/>
              <a:gd name="connsiteY1928" fmla="*/ 256436 h 622144"/>
              <a:gd name="connsiteX1929" fmla="*/ 584344 w 3245936"/>
              <a:gd name="connsiteY1929" fmla="*/ 207345 h 622144"/>
              <a:gd name="connsiteX1930" fmla="*/ 584335 w 3245936"/>
              <a:gd name="connsiteY1930" fmla="*/ 207516 h 622144"/>
              <a:gd name="connsiteX1931" fmla="*/ 582525 w 3245936"/>
              <a:gd name="connsiteY1931" fmla="*/ 209812 h 622144"/>
              <a:gd name="connsiteX1932" fmla="*/ 626664 w 3245936"/>
              <a:gd name="connsiteY1932" fmla="*/ 316206 h 622144"/>
              <a:gd name="connsiteX1933" fmla="*/ 628483 w 3245936"/>
              <a:gd name="connsiteY1933" fmla="*/ 316092 h 622144"/>
              <a:gd name="connsiteX1934" fmla="*/ 629540 w 3245936"/>
              <a:gd name="connsiteY1934" fmla="*/ 316577 h 622144"/>
              <a:gd name="connsiteX1935" fmla="*/ 708103 w 3245936"/>
              <a:gd name="connsiteY1935" fmla="*/ 215851 h 622144"/>
              <a:gd name="connsiteX1936" fmla="*/ 707036 w 3245936"/>
              <a:gd name="connsiteY1936" fmla="*/ 213650 h 622144"/>
              <a:gd name="connsiteX1937" fmla="*/ 848339 w 3245936"/>
              <a:gd name="connsiteY1937" fmla="*/ 205325 h 622144"/>
              <a:gd name="connsiteX1938" fmla="*/ 774177 w 3245936"/>
              <a:gd name="connsiteY1938" fmla="*/ 214517 h 622144"/>
              <a:gd name="connsiteX1939" fmla="*/ 775187 w 3245936"/>
              <a:gd name="connsiteY1939" fmla="*/ 218318 h 622144"/>
              <a:gd name="connsiteX1940" fmla="*/ 841548 w 3245936"/>
              <a:gd name="connsiteY1940" fmla="*/ 230309 h 622144"/>
              <a:gd name="connsiteX1941" fmla="*/ 869180 w 3245936"/>
              <a:gd name="connsiteY1941" fmla="*/ 217555 h 622144"/>
              <a:gd name="connsiteX1942" fmla="*/ 470692 w 3245936"/>
              <a:gd name="connsiteY1942" fmla="*/ 204459 h 622144"/>
              <a:gd name="connsiteX1943" fmla="*/ 448775 w 3245936"/>
              <a:gd name="connsiteY1943" fmla="*/ 231491 h 622144"/>
              <a:gd name="connsiteX1944" fmla="*/ 449623 w 3245936"/>
              <a:gd name="connsiteY1944" fmla="*/ 232881 h 622144"/>
              <a:gd name="connsiteX1945" fmla="*/ 472378 w 3245936"/>
              <a:gd name="connsiteY1945" fmla="*/ 228281 h 622144"/>
              <a:gd name="connsiteX1946" fmla="*/ 2019114 w 3245936"/>
              <a:gd name="connsiteY1946" fmla="*/ 202144 h 622144"/>
              <a:gd name="connsiteX1947" fmla="*/ 2006179 w 3245936"/>
              <a:gd name="connsiteY1947" fmla="*/ 236348 h 622144"/>
              <a:gd name="connsiteX1948" fmla="*/ 2006579 w 3245936"/>
              <a:gd name="connsiteY1948" fmla="*/ 236367 h 622144"/>
              <a:gd name="connsiteX1949" fmla="*/ 2006693 w 3245936"/>
              <a:gd name="connsiteY1949" fmla="*/ 236415 h 622144"/>
              <a:gd name="connsiteX1950" fmla="*/ 381357 w 3245936"/>
              <a:gd name="connsiteY1950" fmla="*/ 201639 h 622144"/>
              <a:gd name="connsiteX1951" fmla="*/ 322445 w 3245936"/>
              <a:gd name="connsiteY1951" fmla="*/ 333132 h 622144"/>
              <a:gd name="connsiteX1952" fmla="*/ 323035 w 3245936"/>
              <a:gd name="connsiteY1952" fmla="*/ 333618 h 622144"/>
              <a:gd name="connsiteX1953" fmla="*/ 443250 w 3245936"/>
              <a:gd name="connsiteY1953" fmla="*/ 235853 h 622144"/>
              <a:gd name="connsiteX1954" fmla="*/ 442784 w 3245936"/>
              <a:gd name="connsiteY1954" fmla="*/ 233148 h 622144"/>
              <a:gd name="connsiteX1955" fmla="*/ 442965 w 3245936"/>
              <a:gd name="connsiteY1955" fmla="*/ 232748 h 622144"/>
              <a:gd name="connsiteX1956" fmla="*/ 915357 w 3245936"/>
              <a:gd name="connsiteY1956" fmla="*/ 200039 h 622144"/>
              <a:gd name="connsiteX1957" fmla="*/ 907051 w 3245936"/>
              <a:gd name="connsiteY1957" fmla="*/ 238701 h 622144"/>
              <a:gd name="connsiteX1958" fmla="*/ 912442 w 3245936"/>
              <a:gd name="connsiteY1958" fmla="*/ 241863 h 622144"/>
              <a:gd name="connsiteX1959" fmla="*/ 915043 w 3245936"/>
              <a:gd name="connsiteY1959" fmla="*/ 240539 h 622144"/>
              <a:gd name="connsiteX1960" fmla="*/ 915376 w 3245936"/>
              <a:gd name="connsiteY1960" fmla="*/ 200049 h 622144"/>
              <a:gd name="connsiteX1961" fmla="*/ 915357 w 3245936"/>
              <a:gd name="connsiteY1961" fmla="*/ 200039 h 622144"/>
              <a:gd name="connsiteX1962" fmla="*/ 916557 w 3245936"/>
              <a:gd name="connsiteY1962" fmla="*/ 199953 h 622144"/>
              <a:gd name="connsiteX1963" fmla="*/ 915833 w 3245936"/>
              <a:gd name="connsiteY1963" fmla="*/ 200058 h 622144"/>
              <a:gd name="connsiteX1964" fmla="*/ 915500 w 3245936"/>
              <a:gd name="connsiteY1964" fmla="*/ 240558 h 622144"/>
              <a:gd name="connsiteX1965" fmla="*/ 916052 w 3245936"/>
              <a:gd name="connsiteY1965" fmla="*/ 240568 h 622144"/>
              <a:gd name="connsiteX1966" fmla="*/ 918757 w 3245936"/>
              <a:gd name="connsiteY1966" fmla="*/ 243816 h 622144"/>
              <a:gd name="connsiteX1967" fmla="*/ 935255 w 3245936"/>
              <a:gd name="connsiteY1967" fmla="*/ 244359 h 622144"/>
              <a:gd name="connsiteX1968" fmla="*/ 912576 w 3245936"/>
              <a:gd name="connsiteY1968" fmla="*/ 198382 h 622144"/>
              <a:gd name="connsiteX1969" fmla="*/ 871028 w 3245936"/>
              <a:gd name="connsiteY1969" fmla="*/ 217565 h 622144"/>
              <a:gd name="connsiteX1970" fmla="*/ 906203 w 3245936"/>
              <a:gd name="connsiteY1970" fmla="*/ 238206 h 622144"/>
              <a:gd name="connsiteX1971" fmla="*/ 914443 w 3245936"/>
              <a:gd name="connsiteY1971" fmla="*/ 199858 h 622144"/>
              <a:gd name="connsiteX1972" fmla="*/ 912576 w 3245936"/>
              <a:gd name="connsiteY1972" fmla="*/ 198382 h 622144"/>
              <a:gd name="connsiteX1973" fmla="*/ 918700 w 3245936"/>
              <a:gd name="connsiteY1973" fmla="*/ 198248 h 622144"/>
              <a:gd name="connsiteX1974" fmla="*/ 917433 w 3245936"/>
              <a:gd name="connsiteY1974" fmla="*/ 199620 h 622144"/>
              <a:gd name="connsiteX1975" fmla="*/ 936283 w 3245936"/>
              <a:gd name="connsiteY1975" fmla="*/ 244397 h 622144"/>
              <a:gd name="connsiteX1976" fmla="*/ 1034362 w 3245936"/>
              <a:gd name="connsiteY1976" fmla="*/ 247635 h 622144"/>
              <a:gd name="connsiteX1977" fmla="*/ 1034372 w 3245936"/>
              <a:gd name="connsiteY1977" fmla="*/ 247302 h 622144"/>
              <a:gd name="connsiteX1978" fmla="*/ 1034467 w 3245936"/>
              <a:gd name="connsiteY1978" fmla="*/ 247083 h 622144"/>
              <a:gd name="connsiteX1979" fmla="*/ 912204 w 3245936"/>
              <a:gd name="connsiteY1979" fmla="*/ 197401 h 622144"/>
              <a:gd name="connsiteX1980" fmla="*/ 849844 w 3245936"/>
              <a:gd name="connsiteY1980" fmla="*/ 205135 h 622144"/>
              <a:gd name="connsiteX1981" fmla="*/ 870209 w 3245936"/>
              <a:gd name="connsiteY1981" fmla="*/ 217079 h 622144"/>
              <a:gd name="connsiteX1982" fmla="*/ 912299 w 3245936"/>
              <a:gd name="connsiteY1982" fmla="*/ 197648 h 622144"/>
              <a:gd name="connsiteX1983" fmla="*/ 912204 w 3245936"/>
              <a:gd name="connsiteY1983" fmla="*/ 197401 h 622144"/>
              <a:gd name="connsiteX1984" fmla="*/ 468758 w 3245936"/>
              <a:gd name="connsiteY1984" fmla="*/ 195981 h 622144"/>
              <a:gd name="connsiteX1985" fmla="*/ 448556 w 3245936"/>
              <a:gd name="connsiteY1985" fmla="*/ 230471 h 622144"/>
              <a:gd name="connsiteX1986" fmla="*/ 470597 w 3245936"/>
              <a:gd name="connsiteY1986" fmla="*/ 203278 h 622144"/>
              <a:gd name="connsiteX1987" fmla="*/ 470111 w 3245936"/>
              <a:gd name="connsiteY1987" fmla="*/ 196343 h 622144"/>
              <a:gd name="connsiteX1988" fmla="*/ 469530 w 3245936"/>
              <a:gd name="connsiteY1988" fmla="*/ 196334 h 622144"/>
              <a:gd name="connsiteX1989" fmla="*/ 468758 w 3245936"/>
              <a:gd name="connsiteY1989" fmla="*/ 195981 h 622144"/>
              <a:gd name="connsiteX1990" fmla="*/ 478950 w 3245936"/>
              <a:gd name="connsiteY1990" fmla="*/ 194267 h 622144"/>
              <a:gd name="connsiteX1991" fmla="*/ 471549 w 3245936"/>
              <a:gd name="connsiteY1991" fmla="*/ 203392 h 622144"/>
              <a:gd name="connsiteX1992" fmla="*/ 473292 w 3245936"/>
              <a:gd name="connsiteY1992" fmla="*/ 228081 h 622144"/>
              <a:gd name="connsiteX1993" fmla="*/ 577353 w 3245936"/>
              <a:gd name="connsiteY1993" fmla="*/ 207021 h 622144"/>
              <a:gd name="connsiteX1994" fmla="*/ 577362 w 3245936"/>
              <a:gd name="connsiteY1994" fmla="*/ 206602 h 622144"/>
              <a:gd name="connsiteX1995" fmla="*/ 171112 w 3245936"/>
              <a:gd name="connsiteY1995" fmla="*/ 194153 h 622144"/>
              <a:gd name="connsiteX1996" fmla="*/ 68413 w 3245936"/>
              <a:gd name="connsiteY1996" fmla="*/ 301290 h 622144"/>
              <a:gd name="connsiteX1997" fmla="*/ 69061 w 3245936"/>
              <a:gd name="connsiteY1997" fmla="*/ 302509 h 622144"/>
              <a:gd name="connsiteX1998" fmla="*/ 187190 w 3245936"/>
              <a:gd name="connsiteY1998" fmla="*/ 280201 h 622144"/>
              <a:gd name="connsiteX1999" fmla="*/ 187218 w 3245936"/>
              <a:gd name="connsiteY1999" fmla="*/ 279097 h 622144"/>
              <a:gd name="connsiteX2000" fmla="*/ 189733 w 3245936"/>
              <a:gd name="connsiteY2000" fmla="*/ 276515 h 622144"/>
              <a:gd name="connsiteX2001" fmla="*/ 173645 w 3245936"/>
              <a:gd name="connsiteY2001" fmla="*/ 194829 h 622144"/>
              <a:gd name="connsiteX2002" fmla="*/ 172455 w 3245936"/>
              <a:gd name="connsiteY2002" fmla="*/ 194800 h 622144"/>
              <a:gd name="connsiteX2003" fmla="*/ 171112 w 3245936"/>
              <a:gd name="connsiteY2003" fmla="*/ 194153 h 622144"/>
              <a:gd name="connsiteX2004" fmla="*/ 473816 w 3245936"/>
              <a:gd name="connsiteY2004" fmla="*/ 193629 h 622144"/>
              <a:gd name="connsiteX2005" fmla="*/ 473816 w 3245936"/>
              <a:gd name="connsiteY2005" fmla="*/ 193648 h 622144"/>
              <a:gd name="connsiteX2006" fmla="*/ 471044 w 3245936"/>
              <a:gd name="connsiteY2006" fmla="*/ 196334 h 622144"/>
              <a:gd name="connsiteX2007" fmla="*/ 471454 w 3245936"/>
              <a:gd name="connsiteY2007" fmla="*/ 202230 h 622144"/>
              <a:gd name="connsiteX2008" fmla="*/ 478007 w 3245936"/>
              <a:gd name="connsiteY2008" fmla="*/ 194153 h 622144"/>
              <a:gd name="connsiteX2009" fmla="*/ 725667 w 3245936"/>
              <a:gd name="connsiteY2009" fmla="*/ 193543 h 622144"/>
              <a:gd name="connsiteX2010" fmla="*/ 712865 w 3245936"/>
              <a:gd name="connsiteY2010" fmla="*/ 210688 h 622144"/>
              <a:gd name="connsiteX2011" fmla="*/ 714056 w 3245936"/>
              <a:gd name="connsiteY2011" fmla="*/ 213098 h 622144"/>
              <a:gd name="connsiteX2012" fmla="*/ 756042 w 3245936"/>
              <a:gd name="connsiteY2012" fmla="*/ 215260 h 622144"/>
              <a:gd name="connsiteX2013" fmla="*/ 756042 w 3245936"/>
              <a:gd name="connsiteY2013" fmla="*/ 215088 h 622144"/>
              <a:gd name="connsiteX2014" fmla="*/ 756404 w 3245936"/>
              <a:gd name="connsiteY2014" fmla="*/ 214298 h 622144"/>
              <a:gd name="connsiteX2015" fmla="*/ 169892 w 3245936"/>
              <a:gd name="connsiteY2015" fmla="*/ 192305 h 622144"/>
              <a:gd name="connsiteX2016" fmla="*/ 7034 w 3245936"/>
              <a:gd name="connsiteY2016" fmla="*/ 219051 h 622144"/>
              <a:gd name="connsiteX2017" fmla="*/ 7015 w 3245936"/>
              <a:gd name="connsiteY2017" fmla="*/ 219975 h 622144"/>
              <a:gd name="connsiteX2018" fmla="*/ 5862 w 3245936"/>
              <a:gd name="connsiteY2018" fmla="*/ 221794 h 622144"/>
              <a:gd name="connsiteX2019" fmla="*/ 63851 w 3245936"/>
              <a:gd name="connsiteY2019" fmla="*/ 300461 h 622144"/>
              <a:gd name="connsiteX2020" fmla="*/ 66498 w 3245936"/>
              <a:gd name="connsiteY2020" fmla="*/ 300033 h 622144"/>
              <a:gd name="connsiteX2021" fmla="*/ 67842 w 3245936"/>
              <a:gd name="connsiteY2021" fmla="*/ 300671 h 622144"/>
              <a:gd name="connsiteX2022" fmla="*/ 170550 w 3245936"/>
              <a:gd name="connsiteY2022" fmla="*/ 193533 h 622144"/>
              <a:gd name="connsiteX2023" fmla="*/ 169892 w 3245936"/>
              <a:gd name="connsiteY2023" fmla="*/ 192305 h 622144"/>
              <a:gd name="connsiteX2024" fmla="*/ 482893 w 3245936"/>
              <a:gd name="connsiteY2024" fmla="*/ 188123 h 622144"/>
              <a:gd name="connsiteX2025" fmla="*/ 473730 w 3245936"/>
              <a:gd name="connsiteY2025" fmla="*/ 191924 h 622144"/>
              <a:gd name="connsiteX2026" fmla="*/ 473835 w 3245936"/>
              <a:gd name="connsiteY2026" fmla="*/ 192952 h 622144"/>
              <a:gd name="connsiteX2027" fmla="*/ 478502 w 3245936"/>
              <a:gd name="connsiteY2027" fmla="*/ 193533 h 622144"/>
              <a:gd name="connsiteX2028" fmla="*/ 2134319 w 3245936"/>
              <a:gd name="connsiteY2028" fmla="*/ 186095 h 622144"/>
              <a:gd name="connsiteX2029" fmla="*/ 2223520 w 3245936"/>
              <a:gd name="connsiteY2029" fmla="*/ 233129 h 622144"/>
              <a:gd name="connsiteX2030" fmla="*/ 2226778 w 3245936"/>
              <a:gd name="connsiteY2030" fmla="*/ 229186 h 622144"/>
              <a:gd name="connsiteX2031" fmla="*/ 2120536 w 3245936"/>
              <a:gd name="connsiteY2031" fmla="*/ 181742 h 622144"/>
              <a:gd name="connsiteX2032" fmla="*/ 2118298 w 3245936"/>
              <a:gd name="connsiteY2032" fmla="*/ 182027 h 622144"/>
              <a:gd name="connsiteX2033" fmla="*/ 2118212 w 3245936"/>
              <a:gd name="connsiteY2033" fmla="*/ 181989 h 622144"/>
              <a:gd name="connsiteX2034" fmla="*/ 2089494 w 3245936"/>
              <a:gd name="connsiteY2034" fmla="*/ 261047 h 622144"/>
              <a:gd name="connsiteX2035" fmla="*/ 2142844 w 3245936"/>
              <a:gd name="connsiteY2035" fmla="*/ 274858 h 622144"/>
              <a:gd name="connsiteX2036" fmla="*/ 2171143 w 3245936"/>
              <a:gd name="connsiteY2036" fmla="*/ 268867 h 622144"/>
              <a:gd name="connsiteX2037" fmla="*/ 2122032 w 3245936"/>
              <a:gd name="connsiteY2037" fmla="*/ 180570 h 622144"/>
              <a:gd name="connsiteX2038" fmla="*/ 2121165 w 3245936"/>
              <a:gd name="connsiteY2038" fmla="*/ 181408 h 622144"/>
              <a:gd name="connsiteX2039" fmla="*/ 2171876 w 3245936"/>
              <a:gd name="connsiteY2039" fmla="*/ 268714 h 622144"/>
              <a:gd name="connsiteX2040" fmla="*/ 2198879 w 3245936"/>
              <a:gd name="connsiteY2040" fmla="*/ 262990 h 622144"/>
              <a:gd name="connsiteX2041" fmla="*/ 2222997 w 3245936"/>
              <a:gd name="connsiteY2041" fmla="*/ 233796 h 622144"/>
              <a:gd name="connsiteX2042" fmla="*/ 2116155 w 3245936"/>
              <a:gd name="connsiteY2042" fmla="*/ 180541 h 622144"/>
              <a:gd name="connsiteX2043" fmla="*/ 2056728 w 3245936"/>
              <a:gd name="connsiteY2043" fmla="*/ 212698 h 622144"/>
              <a:gd name="connsiteX2044" fmla="*/ 2069606 w 3245936"/>
              <a:gd name="connsiteY2044" fmla="*/ 255913 h 622144"/>
              <a:gd name="connsiteX2045" fmla="*/ 2088818 w 3245936"/>
              <a:gd name="connsiteY2045" fmla="*/ 260875 h 622144"/>
              <a:gd name="connsiteX2046" fmla="*/ 2117564 w 3245936"/>
              <a:gd name="connsiteY2046" fmla="*/ 181694 h 622144"/>
              <a:gd name="connsiteX2047" fmla="*/ 2116155 w 3245936"/>
              <a:gd name="connsiteY2047" fmla="*/ 180541 h 622144"/>
              <a:gd name="connsiteX2048" fmla="*/ 2274012 w 3245936"/>
              <a:gd name="connsiteY2048" fmla="*/ 178141 h 622144"/>
              <a:gd name="connsiteX2049" fmla="*/ 2258973 w 3245936"/>
              <a:gd name="connsiteY2049" fmla="*/ 243254 h 622144"/>
              <a:gd name="connsiteX2050" fmla="*/ 2260973 w 3245936"/>
              <a:gd name="connsiteY2050" fmla="*/ 244187 h 622144"/>
              <a:gd name="connsiteX2051" fmla="*/ 2264230 w 3245936"/>
              <a:gd name="connsiteY2051" fmla="*/ 242559 h 622144"/>
              <a:gd name="connsiteX2052" fmla="*/ 394959 w 3245936"/>
              <a:gd name="connsiteY2052" fmla="*/ 177741 h 622144"/>
              <a:gd name="connsiteX2053" fmla="*/ 392006 w 3245936"/>
              <a:gd name="connsiteY2053" fmla="*/ 178427 h 622144"/>
              <a:gd name="connsiteX2054" fmla="*/ 391796 w 3245936"/>
              <a:gd name="connsiteY2054" fmla="*/ 178332 h 622144"/>
              <a:gd name="connsiteX2055" fmla="*/ 381690 w 3245936"/>
              <a:gd name="connsiteY2055" fmla="*/ 200858 h 622144"/>
              <a:gd name="connsiteX2056" fmla="*/ 443298 w 3245936"/>
              <a:gd name="connsiteY2056" fmla="*/ 231976 h 622144"/>
              <a:gd name="connsiteX2057" fmla="*/ 443698 w 3245936"/>
              <a:gd name="connsiteY2057" fmla="*/ 231538 h 622144"/>
              <a:gd name="connsiteX2058" fmla="*/ 675641 w 3245936"/>
              <a:gd name="connsiteY2058" fmla="*/ 177312 h 622144"/>
              <a:gd name="connsiteX2059" fmla="*/ 584363 w 3245936"/>
              <a:gd name="connsiteY2059" fmla="*/ 206087 h 622144"/>
              <a:gd name="connsiteX2060" fmla="*/ 584363 w 3245936"/>
              <a:gd name="connsiteY2060" fmla="*/ 206440 h 622144"/>
              <a:gd name="connsiteX2061" fmla="*/ 707055 w 3245936"/>
              <a:gd name="connsiteY2061" fmla="*/ 212745 h 622144"/>
              <a:gd name="connsiteX2062" fmla="*/ 707055 w 3245936"/>
              <a:gd name="connsiteY2062" fmla="*/ 212536 h 622144"/>
              <a:gd name="connsiteX2063" fmla="*/ 707864 w 3245936"/>
              <a:gd name="connsiteY2063" fmla="*/ 211040 h 622144"/>
              <a:gd name="connsiteX2064" fmla="*/ 396178 w 3245936"/>
              <a:gd name="connsiteY2064" fmla="*/ 176007 h 622144"/>
              <a:gd name="connsiteX2065" fmla="*/ 395387 w 3245936"/>
              <a:gd name="connsiteY2065" fmla="*/ 177350 h 622144"/>
              <a:gd name="connsiteX2066" fmla="*/ 444117 w 3245936"/>
              <a:gd name="connsiteY2066" fmla="*/ 231148 h 622144"/>
              <a:gd name="connsiteX2067" fmla="*/ 447070 w 3245936"/>
              <a:gd name="connsiteY2067" fmla="*/ 230452 h 622144"/>
              <a:gd name="connsiteX2068" fmla="*/ 447841 w 3245936"/>
              <a:gd name="connsiteY2068" fmla="*/ 230805 h 622144"/>
              <a:gd name="connsiteX2069" fmla="*/ 468349 w 3245936"/>
              <a:gd name="connsiteY2069" fmla="*/ 195781 h 622144"/>
              <a:gd name="connsiteX2070" fmla="*/ 467272 w 3245936"/>
              <a:gd name="connsiteY2070" fmla="*/ 194667 h 622144"/>
              <a:gd name="connsiteX2071" fmla="*/ 466977 w 3245936"/>
              <a:gd name="connsiteY2071" fmla="*/ 194324 h 622144"/>
              <a:gd name="connsiteX2072" fmla="*/ 463996 w 3245936"/>
              <a:gd name="connsiteY2072" fmla="*/ 195048 h 622144"/>
              <a:gd name="connsiteX2073" fmla="*/ 461310 w 3245936"/>
              <a:gd name="connsiteY2073" fmla="*/ 191047 h 622144"/>
              <a:gd name="connsiteX2074" fmla="*/ 2273479 w 3245936"/>
              <a:gd name="connsiteY2074" fmla="*/ 173874 h 622144"/>
              <a:gd name="connsiteX2075" fmla="*/ 2228093 w 3245936"/>
              <a:gd name="connsiteY2075" fmla="*/ 228871 h 622144"/>
              <a:gd name="connsiteX2076" fmla="*/ 2258458 w 3245936"/>
              <a:gd name="connsiteY2076" fmla="*/ 243016 h 622144"/>
              <a:gd name="connsiteX2077" fmla="*/ 2274336 w 3245936"/>
              <a:gd name="connsiteY2077" fmla="*/ 174265 h 622144"/>
              <a:gd name="connsiteX2078" fmla="*/ 2273479 w 3245936"/>
              <a:gd name="connsiteY2078" fmla="*/ 173874 h 622144"/>
              <a:gd name="connsiteX2079" fmla="*/ 2277927 w 3245936"/>
              <a:gd name="connsiteY2079" fmla="*/ 173341 h 622144"/>
              <a:gd name="connsiteX2080" fmla="*/ 2275146 w 3245936"/>
              <a:gd name="connsiteY2080" fmla="*/ 174388 h 622144"/>
              <a:gd name="connsiteX2081" fmla="*/ 2264783 w 3245936"/>
              <a:gd name="connsiteY2081" fmla="*/ 242568 h 622144"/>
              <a:gd name="connsiteX2082" fmla="*/ 2267497 w 3245936"/>
              <a:gd name="connsiteY2082" fmla="*/ 245692 h 622144"/>
              <a:gd name="connsiteX2083" fmla="*/ 2365605 w 3245936"/>
              <a:gd name="connsiteY2083" fmla="*/ 244730 h 622144"/>
              <a:gd name="connsiteX2084" fmla="*/ 2365614 w 3245936"/>
              <a:gd name="connsiteY2084" fmla="*/ 244226 h 622144"/>
              <a:gd name="connsiteX2085" fmla="*/ 2366119 w 3245936"/>
              <a:gd name="connsiteY2085" fmla="*/ 243121 h 622144"/>
              <a:gd name="connsiteX2086" fmla="*/ 693367 w 3245936"/>
              <a:gd name="connsiteY2086" fmla="*/ 171712 h 622144"/>
              <a:gd name="connsiteX2087" fmla="*/ 676384 w 3245936"/>
              <a:gd name="connsiteY2087" fmla="*/ 177074 h 622144"/>
              <a:gd name="connsiteX2088" fmla="*/ 708379 w 3245936"/>
              <a:gd name="connsiteY2088" fmla="*/ 210564 h 622144"/>
              <a:gd name="connsiteX2089" fmla="*/ 711351 w 3245936"/>
              <a:gd name="connsiteY2089" fmla="*/ 209850 h 622144"/>
              <a:gd name="connsiteX2090" fmla="*/ 712436 w 3245936"/>
              <a:gd name="connsiteY2090" fmla="*/ 210345 h 622144"/>
              <a:gd name="connsiteX2091" fmla="*/ 725219 w 3245936"/>
              <a:gd name="connsiteY2091" fmla="*/ 193229 h 622144"/>
              <a:gd name="connsiteX2092" fmla="*/ 2271879 w 3245936"/>
              <a:gd name="connsiteY2092" fmla="*/ 171474 h 622144"/>
              <a:gd name="connsiteX2093" fmla="*/ 2122594 w 3245936"/>
              <a:gd name="connsiteY2093" fmla="*/ 178779 h 622144"/>
              <a:gd name="connsiteX2094" fmla="*/ 2122565 w 3245936"/>
              <a:gd name="connsiteY2094" fmla="*/ 179341 h 622144"/>
              <a:gd name="connsiteX2095" fmla="*/ 2122432 w 3245936"/>
              <a:gd name="connsiteY2095" fmla="*/ 179627 h 622144"/>
              <a:gd name="connsiteX2096" fmla="*/ 2227330 w 3245936"/>
              <a:gd name="connsiteY2096" fmla="*/ 228509 h 622144"/>
              <a:gd name="connsiteX2097" fmla="*/ 2272879 w 3245936"/>
              <a:gd name="connsiteY2097" fmla="*/ 173331 h 622144"/>
              <a:gd name="connsiteX2098" fmla="*/ 2271879 w 3245936"/>
              <a:gd name="connsiteY2098" fmla="*/ 171474 h 622144"/>
              <a:gd name="connsiteX2099" fmla="*/ 2554933 w 3245936"/>
              <a:gd name="connsiteY2099" fmla="*/ 165863 h 622144"/>
              <a:gd name="connsiteX2100" fmla="*/ 2464436 w 3245936"/>
              <a:gd name="connsiteY2100" fmla="*/ 258351 h 622144"/>
              <a:gd name="connsiteX2101" fmla="*/ 2465208 w 3245936"/>
              <a:gd name="connsiteY2101" fmla="*/ 261085 h 622144"/>
              <a:gd name="connsiteX2102" fmla="*/ 2614988 w 3245936"/>
              <a:gd name="connsiteY2102" fmla="*/ 301252 h 622144"/>
              <a:gd name="connsiteX2103" fmla="*/ 2616446 w 3245936"/>
              <a:gd name="connsiteY2103" fmla="*/ 299499 h 622144"/>
              <a:gd name="connsiteX2104" fmla="*/ 2558172 w 3245936"/>
              <a:gd name="connsiteY2104" fmla="*/ 166425 h 622144"/>
              <a:gd name="connsiteX2105" fmla="*/ 2556334 w 3245936"/>
              <a:gd name="connsiteY2105" fmla="*/ 166549 h 622144"/>
              <a:gd name="connsiteX2106" fmla="*/ 2554933 w 3245936"/>
              <a:gd name="connsiteY2106" fmla="*/ 165863 h 622144"/>
              <a:gd name="connsiteX2107" fmla="*/ 298680 w 3245936"/>
              <a:gd name="connsiteY2107" fmla="*/ 163349 h 622144"/>
              <a:gd name="connsiteX2108" fmla="*/ 193381 w 3245936"/>
              <a:gd name="connsiteY2108" fmla="*/ 277620 h 622144"/>
              <a:gd name="connsiteX2109" fmla="*/ 194200 w 3245936"/>
              <a:gd name="connsiteY2109" fmla="*/ 280687 h 622144"/>
              <a:gd name="connsiteX2110" fmla="*/ 194095 w 3245936"/>
              <a:gd name="connsiteY2110" fmla="*/ 280925 h 622144"/>
              <a:gd name="connsiteX2111" fmla="*/ 317558 w 3245936"/>
              <a:gd name="connsiteY2111" fmla="*/ 334380 h 622144"/>
              <a:gd name="connsiteX2112" fmla="*/ 319768 w 3245936"/>
              <a:gd name="connsiteY2112" fmla="*/ 332694 h 622144"/>
              <a:gd name="connsiteX2113" fmla="*/ 300718 w 3245936"/>
              <a:gd name="connsiteY2113" fmla="*/ 163949 h 622144"/>
              <a:gd name="connsiteX2114" fmla="*/ 299966 w 3245936"/>
              <a:gd name="connsiteY2114" fmla="*/ 163930 h 622144"/>
              <a:gd name="connsiteX2115" fmla="*/ 298680 w 3245936"/>
              <a:gd name="connsiteY2115" fmla="*/ 163349 h 622144"/>
              <a:gd name="connsiteX2116" fmla="*/ 303728 w 3245936"/>
              <a:gd name="connsiteY2116" fmla="*/ 162434 h 622144"/>
              <a:gd name="connsiteX2117" fmla="*/ 301623 w 3245936"/>
              <a:gd name="connsiteY2117" fmla="*/ 163892 h 622144"/>
              <a:gd name="connsiteX2118" fmla="*/ 320664 w 3245936"/>
              <a:gd name="connsiteY2118" fmla="*/ 332646 h 622144"/>
              <a:gd name="connsiteX2119" fmla="*/ 321407 w 3245936"/>
              <a:gd name="connsiteY2119" fmla="*/ 332665 h 622144"/>
              <a:gd name="connsiteX2120" fmla="*/ 321616 w 3245936"/>
              <a:gd name="connsiteY2120" fmla="*/ 332770 h 622144"/>
              <a:gd name="connsiteX2121" fmla="*/ 380547 w 3245936"/>
              <a:gd name="connsiteY2121" fmla="*/ 201239 h 622144"/>
              <a:gd name="connsiteX2122" fmla="*/ 297470 w 3245936"/>
              <a:gd name="connsiteY2122" fmla="*/ 161644 h 622144"/>
              <a:gd name="connsiteX2123" fmla="*/ 176779 w 3245936"/>
              <a:gd name="connsiteY2123" fmla="*/ 190847 h 622144"/>
              <a:gd name="connsiteX2124" fmla="*/ 176750 w 3245936"/>
              <a:gd name="connsiteY2124" fmla="*/ 192114 h 622144"/>
              <a:gd name="connsiteX2125" fmla="*/ 174236 w 3245936"/>
              <a:gd name="connsiteY2125" fmla="*/ 194695 h 622144"/>
              <a:gd name="connsiteX2126" fmla="*/ 190323 w 3245936"/>
              <a:gd name="connsiteY2126" fmla="*/ 276382 h 622144"/>
              <a:gd name="connsiteX2127" fmla="*/ 191514 w 3245936"/>
              <a:gd name="connsiteY2127" fmla="*/ 276420 h 622144"/>
              <a:gd name="connsiteX2128" fmla="*/ 192800 w 3245936"/>
              <a:gd name="connsiteY2128" fmla="*/ 277011 h 622144"/>
              <a:gd name="connsiteX2129" fmla="*/ 298099 w 3245936"/>
              <a:gd name="connsiteY2129" fmla="*/ 162730 h 622144"/>
              <a:gd name="connsiteX2130" fmla="*/ 297470 w 3245936"/>
              <a:gd name="connsiteY2130" fmla="*/ 161644 h 622144"/>
              <a:gd name="connsiteX2131" fmla="*/ 304233 w 3245936"/>
              <a:gd name="connsiteY2131" fmla="*/ 161310 h 622144"/>
              <a:gd name="connsiteX2132" fmla="*/ 304081 w 3245936"/>
              <a:gd name="connsiteY2132" fmla="*/ 161653 h 622144"/>
              <a:gd name="connsiteX2133" fmla="*/ 380900 w 3245936"/>
              <a:gd name="connsiteY2133" fmla="*/ 200449 h 622144"/>
              <a:gd name="connsiteX2134" fmla="*/ 390987 w 3245936"/>
              <a:gd name="connsiteY2134" fmla="*/ 177951 h 622144"/>
              <a:gd name="connsiteX2135" fmla="*/ 389329 w 3245936"/>
              <a:gd name="connsiteY2135" fmla="*/ 174703 h 622144"/>
              <a:gd name="connsiteX2136" fmla="*/ 557493 w 3245936"/>
              <a:gd name="connsiteY2136" fmla="*/ 157158 h 622144"/>
              <a:gd name="connsiteX2137" fmla="*/ 484465 w 3245936"/>
              <a:gd name="connsiteY2137" fmla="*/ 187466 h 622144"/>
              <a:gd name="connsiteX2138" fmla="*/ 479445 w 3245936"/>
              <a:gd name="connsiteY2138" fmla="*/ 193648 h 622144"/>
              <a:gd name="connsiteX2139" fmla="*/ 577372 w 3245936"/>
              <a:gd name="connsiteY2139" fmla="*/ 205925 h 622144"/>
              <a:gd name="connsiteX2140" fmla="*/ 577372 w 3245936"/>
              <a:gd name="connsiteY2140" fmla="*/ 205897 h 622144"/>
              <a:gd name="connsiteX2141" fmla="*/ 579077 w 3245936"/>
              <a:gd name="connsiteY2141" fmla="*/ 203620 h 622144"/>
              <a:gd name="connsiteX2142" fmla="*/ 757375 w 3245936"/>
              <a:gd name="connsiteY2142" fmla="*/ 154671 h 622144"/>
              <a:gd name="connsiteX2143" fmla="*/ 759642 w 3245936"/>
              <a:gd name="connsiteY2143" fmla="*/ 212402 h 622144"/>
              <a:gd name="connsiteX2144" fmla="*/ 760328 w 3245936"/>
              <a:gd name="connsiteY2144" fmla="*/ 212431 h 622144"/>
              <a:gd name="connsiteX2145" fmla="*/ 762957 w 3245936"/>
              <a:gd name="connsiteY2145" fmla="*/ 215060 h 622144"/>
              <a:gd name="connsiteX2146" fmla="*/ 773292 w 3245936"/>
              <a:gd name="connsiteY2146" fmla="*/ 213774 h 622144"/>
              <a:gd name="connsiteX2147" fmla="*/ 757575 w 3245936"/>
              <a:gd name="connsiteY2147" fmla="*/ 154681 h 622144"/>
              <a:gd name="connsiteX2148" fmla="*/ 757375 w 3245936"/>
              <a:gd name="connsiteY2148" fmla="*/ 154671 h 622144"/>
              <a:gd name="connsiteX2149" fmla="*/ 2037135 w 3245936"/>
              <a:gd name="connsiteY2149" fmla="*/ 154519 h 622144"/>
              <a:gd name="connsiteX2150" fmla="*/ 2034773 w 3245936"/>
              <a:gd name="connsiteY2150" fmla="*/ 160768 h 622144"/>
              <a:gd name="connsiteX2151" fmla="*/ 2007265 w 3245936"/>
              <a:gd name="connsiteY2151" fmla="*/ 236682 h 622144"/>
              <a:gd name="connsiteX2152" fmla="*/ 2008713 w 3245936"/>
              <a:gd name="connsiteY2152" fmla="*/ 237853 h 622144"/>
              <a:gd name="connsiteX2153" fmla="*/ 2055833 w 3245936"/>
              <a:gd name="connsiteY2153" fmla="*/ 212355 h 622144"/>
              <a:gd name="connsiteX2154" fmla="*/ 2038593 w 3245936"/>
              <a:gd name="connsiteY2154" fmla="*/ 154567 h 622144"/>
              <a:gd name="connsiteX2155" fmla="*/ 2037154 w 3245936"/>
              <a:gd name="connsiteY2155" fmla="*/ 154538 h 622144"/>
              <a:gd name="connsiteX2156" fmla="*/ 2037135 w 3245936"/>
              <a:gd name="connsiteY2156" fmla="*/ 154519 h 622144"/>
              <a:gd name="connsiteX2157" fmla="*/ 755089 w 3245936"/>
              <a:gd name="connsiteY2157" fmla="*/ 154157 h 622144"/>
              <a:gd name="connsiteX2158" fmla="*/ 726171 w 3245936"/>
              <a:gd name="connsiteY2158" fmla="*/ 192876 h 622144"/>
              <a:gd name="connsiteX2159" fmla="*/ 756851 w 3245936"/>
              <a:gd name="connsiteY2159" fmla="*/ 213593 h 622144"/>
              <a:gd name="connsiteX2160" fmla="*/ 759128 w 3245936"/>
              <a:gd name="connsiteY2160" fmla="*/ 212393 h 622144"/>
              <a:gd name="connsiteX2161" fmla="*/ 756861 w 3245936"/>
              <a:gd name="connsiteY2161" fmla="*/ 154662 h 622144"/>
              <a:gd name="connsiteX2162" fmla="*/ 756175 w 3245936"/>
              <a:gd name="connsiteY2162" fmla="*/ 154643 h 622144"/>
              <a:gd name="connsiteX2163" fmla="*/ 755089 w 3245936"/>
              <a:gd name="connsiteY2163" fmla="*/ 154157 h 622144"/>
              <a:gd name="connsiteX2164" fmla="*/ 2032049 w 3245936"/>
              <a:gd name="connsiteY2164" fmla="*/ 153690 h 622144"/>
              <a:gd name="connsiteX2165" fmla="*/ 1891460 w 3245936"/>
              <a:gd name="connsiteY2165" fmla="*/ 205983 h 622144"/>
              <a:gd name="connsiteX2166" fmla="*/ 1891508 w 3245936"/>
              <a:gd name="connsiteY2166" fmla="*/ 207421 h 622144"/>
              <a:gd name="connsiteX2167" fmla="*/ 1918197 w 3245936"/>
              <a:gd name="connsiteY2167" fmla="*/ 214908 h 622144"/>
              <a:gd name="connsiteX2168" fmla="*/ 759785 w 3245936"/>
              <a:gd name="connsiteY2168" fmla="*/ 153347 h 622144"/>
              <a:gd name="connsiteX2169" fmla="*/ 758204 w 3245936"/>
              <a:gd name="connsiteY2169" fmla="*/ 154452 h 622144"/>
              <a:gd name="connsiteX2170" fmla="*/ 773958 w 3245936"/>
              <a:gd name="connsiteY2170" fmla="*/ 213688 h 622144"/>
              <a:gd name="connsiteX2171" fmla="*/ 847149 w 3245936"/>
              <a:gd name="connsiteY2171" fmla="*/ 204621 h 622144"/>
              <a:gd name="connsiteX2172" fmla="*/ 2035097 w 3245936"/>
              <a:gd name="connsiteY2172" fmla="*/ 153119 h 622144"/>
              <a:gd name="connsiteX2173" fmla="*/ 1919501 w 3245936"/>
              <a:gd name="connsiteY2173" fmla="*/ 215260 h 622144"/>
              <a:gd name="connsiteX2174" fmla="*/ 2002512 w 3245936"/>
              <a:gd name="connsiteY2174" fmla="*/ 238549 h 622144"/>
              <a:gd name="connsiteX2175" fmla="*/ 2005226 w 3245936"/>
              <a:gd name="connsiteY2175" fmla="*/ 236320 h 622144"/>
              <a:gd name="connsiteX2176" fmla="*/ 2036307 w 3245936"/>
              <a:gd name="connsiteY2176" fmla="*/ 154138 h 622144"/>
              <a:gd name="connsiteX2177" fmla="*/ 2035097 w 3245936"/>
              <a:gd name="connsiteY2177" fmla="*/ 153119 h 622144"/>
              <a:gd name="connsiteX2178" fmla="*/ 753794 w 3245936"/>
              <a:gd name="connsiteY2178" fmla="*/ 152652 h 622144"/>
              <a:gd name="connsiteX2179" fmla="*/ 694387 w 3245936"/>
              <a:gd name="connsiteY2179" fmla="*/ 171388 h 622144"/>
              <a:gd name="connsiteX2180" fmla="*/ 725724 w 3245936"/>
              <a:gd name="connsiteY2180" fmla="*/ 192562 h 622144"/>
              <a:gd name="connsiteX2181" fmla="*/ 754661 w 3245936"/>
              <a:gd name="connsiteY2181" fmla="*/ 153814 h 622144"/>
              <a:gd name="connsiteX2182" fmla="*/ 753794 w 3245936"/>
              <a:gd name="connsiteY2182" fmla="*/ 152652 h 622144"/>
              <a:gd name="connsiteX2183" fmla="*/ 760252 w 3245936"/>
              <a:gd name="connsiteY2183" fmla="*/ 152547 h 622144"/>
              <a:gd name="connsiteX2184" fmla="*/ 848653 w 3245936"/>
              <a:gd name="connsiteY2184" fmla="*/ 204440 h 622144"/>
              <a:gd name="connsiteX2185" fmla="*/ 912128 w 3245936"/>
              <a:gd name="connsiteY2185" fmla="*/ 196562 h 622144"/>
              <a:gd name="connsiteX2186" fmla="*/ 912138 w 3245936"/>
              <a:gd name="connsiteY2186" fmla="*/ 196010 h 622144"/>
              <a:gd name="connsiteX2187" fmla="*/ 2041155 w 3245936"/>
              <a:gd name="connsiteY2187" fmla="*/ 152452 h 622144"/>
              <a:gd name="connsiteX2188" fmla="*/ 2039326 w 3245936"/>
              <a:gd name="connsiteY2188" fmla="*/ 154281 h 622144"/>
              <a:gd name="connsiteX2189" fmla="*/ 2056528 w 3245936"/>
              <a:gd name="connsiteY2189" fmla="*/ 211984 h 622144"/>
              <a:gd name="connsiteX2190" fmla="*/ 2115840 w 3245936"/>
              <a:gd name="connsiteY2190" fmla="*/ 179875 h 622144"/>
              <a:gd name="connsiteX2191" fmla="*/ 2115593 w 3245936"/>
              <a:gd name="connsiteY2191" fmla="*/ 177732 h 622144"/>
              <a:gd name="connsiteX2192" fmla="*/ 2115621 w 3245936"/>
              <a:gd name="connsiteY2192" fmla="*/ 177674 h 622144"/>
              <a:gd name="connsiteX2193" fmla="*/ 467406 w 3245936"/>
              <a:gd name="connsiteY2193" fmla="*/ 146737 h 622144"/>
              <a:gd name="connsiteX2194" fmla="*/ 396235 w 3245936"/>
              <a:gd name="connsiteY2194" fmla="*/ 174074 h 622144"/>
              <a:gd name="connsiteX2195" fmla="*/ 396302 w 3245936"/>
              <a:gd name="connsiteY2195" fmla="*/ 175465 h 622144"/>
              <a:gd name="connsiteX2196" fmla="*/ 461424 w 3245936"/>
              <a:gd name="connsiteY2196" fmla="*/ 190514 h 622144"/>
              <a:gd name="connsiteX2197" fmla="*/ 465596 w 3245936"/>
              <a:gd name="connsiteY2197" fmla="*/ 188095 h 622144"/>
              <a:gd name="connsiteX2198" fmla="*/ 467834 w 3245936"/>
              <a:gd name="connsiteY2198" fmla="*/ 189714 h 622144"/>
              <a:gd name="connsiteX2199" fmla="*/ 469406 w 3245936"/>
              <a:gd name="connsiteY2199" fmla="*/ 188952 h 622144"/>
              <a:gd name="connsiteX2200" fmla="*/ 2631609 w 3245936"/>
              <a:gd name="connsiteY2200" fmla="*/ 144270 h 622144"/>
              <a:gd name="connsiteX2201" fmla="*/ 2629314 w 3245936"/>
              <a:gd name="connsiteY2201" fmla="*/ 145289 h 622144"/>
              <a:gd name="connsiteX2202" fmla="*/ 2618903 w 3245936"/>
              <a:gd name="connsiteY2202" fmla="*/ 299080 h 622144"/>
              <a:gd name="connsiteX2203" fmla="*/ 2619046 w 3245936"/>
              <a:gd name="connsiteY2203" fmla="*/ 299080 h 622144"/>
              <a:gd name="connsiteX2204" fmla="*/ 2621351 w 3245936"/>
              <a:gd name="connsiteY2204" fmla="*/ 300890 h 622144"/>
              <a:gd name="connsiteX2205" fmla="*/ 2759226 w 3245936"/>
              <a:gd name="connsiteY2205" fmla="*/ 246426 h 622144"/>
              <a:gd name="connsiteX2206" fmla="*/ 2759149 w 3245936"/>
              <a:gd name="connsiteY2206" fmla="*/ 244711 h 622144"/>
              <a:gd name="connsiteX2207" fmla="*/ 2759607 w 3245936"/>
              <a:gd name="connsiteY2207" fmla="*/ 243721 h 622144"/>
              <a:gd name="connsiteX2208" fmla="*/ 2625866 w 3245936"/>
              <a:gd name="connsiteY2208" fmla="*/ 143032 h 622144"/>
              <a:gd name="connsiteX2209" fmla="*/ 2560620 w 3245936"/>
              <a:gd name="connsiteY2209" fmla="*/ 162320 h 622144"/>
              <a:gd name="connsiteX2210" fmla="*/ 2560639 w 3245936"/>
              <a:gd name="connsiteY2210" fmla="*/ 163873 h 622144"/>
              <a:gd name="connsiteX2211" fmla="*/ 2558943 w 3245936"/>
              <a:gd name="connsiteY2211" fmla="*/ 166130 h 622144"/>
              <a:gd name="connsiteX2212" fmla="*/ 2617217 w 3245936"/>
              <a:gd name="connsiteY2212" fmla="*/ 299204 h 622144"/>
              <a:gd name="connsiteX2213" fmla="*/ 2618055 w 3245936"/>
              <a:gd name="connsiteY2213" fmla="*/ 299061 h 622144"/>
              <a:gd name="connsiteX2214" fmla="*/ 2628485 w 3245936"/>
              <a:gd name="connsiteY2214" fmla="*/ 145270 h 622144"/>
              <a:gd name="connsiteX2215" fmla="*/ 2628333 w 3245936"/>
              <a:gd name="connsiteY2215" fmla="*/ 145270 h 622144"/>
              <a:gd name="connsiteX2216" fmla="*/ 2625866 w 3245936"/>
              <a:gd name="connsiteY2216" fmla="*/ 143032 h 622144"/>
              <a:gd name="connsiteX2217" fmla="*/ 630531 w 3245936"/>
              <a:gd name="connsiteY2217" fmla="*/ 130078 h 622144"/>
              <a:gd name="connsiteX2218" fmla="*/ 627559 w 3245936"/>
              <a:gd name="connsiteY2218" fmla="*/ 130783 h 622144"/>
              <a:gd name="connsiteX2219" fmla="*/ 626835 w 3245936"/>
              <a:gd name="connsiteY2219" fmla="*/ 130440 h 622144"/>
              <a:gd name="connsiteX2220" fmla="*/ 582944 w 3245936"/>
              <a:gd name="connsiteY2220" fmla="*/ 203820 h 622144"/>
              <a:gd name="connsiteX2221" fmla="*/ 584039 w 3245936"/>
              <a:gd name="connsiteY2221" fmla="*/ 205221 h 622144"/>
              <a:gd name="connsiteX2222" fmla="*/ 674927 w 3245936"/>
              <a:gd name="connsiteY2222" fmla="*/ 176550 h 622144"/>
              <a:gd name="connsiteX2223" fmla="*/ 631093 w 3245936"/>
              <a:gd name="connsiteY2223" fmla="*/ 129640 h 622144"/>
              <a:gd name="connsiteX2224" fmla="*/ 675679 w 3245936"/>
              <a:gd name="connsiteY2224" fmla="*/ 176312 h 622144"/>
              <a:gd name="connsiteX2225" fmla="*/ 692396 w 3245936"/>
              <a:gd name="connsiteY2225" fmla="*/ 171045 h 622144"/>
              <a:gd name="connsiteX2226" fmla="*/ 625273 w 3245936"/>
              <a:gd name="connsiteY2226" fmla="*/ 129040 h 622144"/>
              <a:gd name="connsiteX2227" fmla="*/ 558074 w 3245936"/>
              <a:gd name="connsiteY2227" fmla="*/ 156919 h 622144"/>
              <a:gd name="connsiteX2228" fmla="*/ 579667 w 3245936"/>
              <a:gd name="connsiteY2228" fmla="*/ 203411 h 622144"/>
              <a:gd name="connsiteX2229" fmla="*/ 581658 w 3245936"/>
              <a:gd name="connsiteY2229" fmla="*/ 203220 h 622144"/>
              <a:gd name="connsiteX2230" fmla="*/ 582392 w 3245936"/>
              <a:gd name="connsiteY2230" fmla="*/ 203573 h 622144"/>
              <a:gd name="connsiteX2231" fmla="*/ 626273 w 3245936"/>
              <a:gd name="connsiteY2231" fmla="*/ 130183 h 622144"/>
              <a:gd name="connsiteX2232" fmla="*/ 625273 w 3245936"/>
              <a:gd name="connsiteY2232" fmla="*/ 129040 h 622144"/>
              <a:gd name="connsiteX2233" fmla="*/ 631769 w 3245936"/>
              <a:gd name="connsiteY2233" fmla="*/ 128297 h 622144"/>
              <a:gd name="connsiteX2234" fmla="*/ 631493 w 3245936"/>
              <a:gd name="connsiteY2234" fmla="*/ 128897 h 622144"/>
              <a:gd name="connsiteX2235" fmla="*/ 693415 w 3245936"/>
              <a:gd name="connsiteY2235" fmla="*/ 170731 h 622144"/>
              <a:gd name="connsiteX2236" fmla="*/ 753470 w 3245936"/>
              <a:gd name="connsiteY2236" fmla="*/ 151785 h 622144"/>
              <a:gd name="connsiteX2237" fmla="*/ 753489 w 3245936"/>
              <a:gd name="connsiteY2237" fmla="*/ 150890 h 622144"/>
              <a:gd name="connsiteX2238" fmla="*/ 533119 w 3245936"/>
              <a:gd name="connsiteY2238" fmla="*/ 126173 h 622144"/>
              <a:gd name="connsiteX2239" fmla="*/ 472978 w 3245936"/>
              <a:gd name="connsiteY2239" fmla="*/ 190495 h 622144"/>
              <a:gd name="connsiteX2240" fmla="*/ 473083 w 3245936"/>
              <a:gd name="connsiteY2240" fmla="*/ 190666 h 622144"/>
              <a:gd name="connsiteX2241" fmla="*/ 473416 w 3245936"/>
              <a:gd name="connsiteY2241" fmla="*/ 191095 h 622144"/>
              <a:gd name="connsiteX2242" fmla="*/ 484075 w 3245936"/>
              <a:gd name="connsiteY2242" fmla="*/ 186675 h 622144"/>
              <a:gd name="connsiteX2243" fmla="*/ 537986 w 3245936"/>
              <a:gd name="connsiteY2243" fmla="*/ 121458 h 622144"/>
              <a:gd name="connsiteX2244" fmla="*/ 485637 w 3245936"/>
              <a:gd name="connsiteY2244" fmla="*/ 186018 h 622144"/>
              <a:gd name="connsiteX2245" fmla="*/ 557131 w 3245936"/>
              <a:gd name="connsiteY2245" fmla="*/ 156357 h 622144"/>
              <a:gd name="connsiteX2246" fmla="*/ 541063 w 3245936"/>
              <a:gd name="connsiteY2246" fmla="*/ 121782 h 622144"/>
              <a:gd name="connsiteX2247" fmla="*/ 539072 w 3245936"/>
              <a:gd name="connsiteY2247" fmla="*/ 121953 h 622144"/>
              <a:gd name="connsiteX2248" fmla="*/ 537986 w 3245936"/>
              <a:gd name="connsiteY2248" fmla="*/ 121458 h 622144"/>
              <a:gd name="connsiteX2249" fmla="*/ 536757 w 3245936"/>
              <a:gd name="connsiteY2249" fmla="*/ 120124 h 622144"/>
              <a:gd name="connsiteX2250" fmla="*/ 468292 w 3245936"/>
              <a:gd name="connsiteY2250" fmla="*/ 146423 h 622144"/>
              <a:gd name="connsiteX2251" fmla="*/ 470301 w 3245936"/>
              <a:gd name="connsiteY2251" fmla="*/ 188971 h 622144"/>
              <a:gd name="connsiteX2252" fmla="*/ 470825 w 3245936"/>
              <a:gd name="connsiteY2252" fmla="*/ 188990 h 622144"/>
              <a:gd name="connsiteX2253" fmla="*/ 472540 w 3245936"/>
              <a:gd name="connsiteY2253" fmla="*/ 190028 h 622144"/>
              <a:gd name="connsiteX2254" fmla="*/ 537253 w 3245936"/>
              <a:gd name="connsiteY2254" fmla="*/ 120801 h 622144"/>
              <a:gd name="connsiteX2255" fmla="*/ 536757 w 3245936"/>
              <a:gd name="connsiteY2255" fmla="*/ 120124 h 622144"/>
              <a:gd name="connsiteX2256" fmla="*/ 543349 w 3245936"/>
              <a:gd name="connsiteY2256" fmla="*/ 119124 h 622144"/>
              <a:gd name="connsiteX2257" fmla="*/ 543349 w 3245936"/>
              <a:gd name="connsiteY2257" fmla="*/ 119286 h 622144"/>
              <a:gd name="connsiteX2258" fmla="*/ 541634 w 3245936"/>
              <a:gd name="connsiteY2258" fmla="*/ 121563 h 622144"/>
              <a:gd name="connsiteX2259" fmla="*/ 557703 w 3245936"/>
              <a:gd name="connsiteY2259" fmla="*/ 156129 h 622144"/>
              <a:gd name="connsiteX2260" fmla="*/ 624959 w 3245936"/>
              <a:gd name="connsiteY2260" fmla="*/ 128221 h 622144"/>
              <a:gd name="connsiteX2261" fmla="*/ 624844 w 3245936"/>
              <a:gd name="connsiteY2261" fmla="*/ 127239 h 622144"/>
              <a:gd name="connsiteX2262" fmla="*/ 2425517 w 3245936"/>
              <a:gd name="connsiteY2262" fmla="*/ 101322 h 622144"/>
              <a:gd name="connsiteX2263" fmla="*/ 2370758 w 3245936"/>
              <a:gd name="connsiteY2263" fmla="*/ 241921 h 622144"/>
              <a:gd name="connsiteX2264" fmla="*/ 2372596 w 3245936"/>
              <a:gd name="connsiteY2264" fmla="*/ 245292 h 622144"/>
              <a:gd name="connsiteX2265" fmla="*/ 2458283 w 3245936"/>
              <a:gd name="connsiteY2265" fmla="*/ 259685 h 622144"/>
              <a:gd name="connsiteX2266" fmla="*/ 2460569 w 3245936"/>
              <a:gd name="connsiteY2266" fmla="*/ 257275 h 622144"/>
              <a:gd name="connsiteX2267" fmla="*/ 2426727 w 3245936"/>
              <a:gd name="connsiteY2267" fmla="*/ 101389 h 622144"/>
              <a:gd name="connsiteX2268" fmla="*/ 2425603 w 3245936"/>
              <a:gd name="connsiteY2268" fmla="*/ 101360 h 622144"/>
              <a:gd name="connsiteX2269" fmla="*/ 2425517 w 3245936"/>
              <a:gd name="connsiteY2269" fmla="*/ 101322 h 622144"/>
              <a:gd name="connsiteX2270" fmla="*/ 2423403 w 3245936"/>
              <a:gd name="connsiteY2270" fmla="*/ 99817 h 622144"/>
              <a:gd name="connsiteX2271" fmla="*/ 2278718 w 3245936"/>
              <a:gd name="connsiteY2271" fmla="*/ 169788 h 622144"/>
              <a:gd name="connsiteX2272" fmla="*/ 2278880 w 3245936"/>
              <a:gd name="connsiteY2272" fmla="*/ 171712 h 622144"/>
              <a:gd name="connsiteX2273" fmla="*/ 2278375 w 3245936"/>
              <a:gd name="connsiteY2273" fmla="*/ 172817 h 622144"/>
              <a:gd name="connsiteX2274" fmla="*/ 2366567 w 3245936"/>
              <a:gd name="connsiteY2274" fmla="*/ 242587 h 622144"/>
              <a:gd name="connsiteX2275" fmla="*/ 2369891 w 3245936"/>
              <a:gd name="connsiteY2275" fmla="*/ 241549 h 622144"/>
              <a:gd name="connsiteX2276" fmla="*/ 2369986 w 3245936"/>
              <a:gd name="connsiteY2276" fmla="*/ 241587 h 622144"/>
              <a:gd name="connsiteX2277" fmla="*/ 2424746 w 3245936"/>
              <a:gd name="connsiteY2277" fmla="*/ 100979 h 622144"/>
              <a:gd name="connsiteX2278" fmla="*/ 2423403 w 3245936"/>
              <a:gd name="connsiteY2278" fmla="*/ 99817 h 622144"/>
              <a:gd name="connsiteX2279" fmla="*/ 2429365 w 3245936"/>
              <a:gd name="connsiteY2279" fmla="*/ 99808 h 622144"/>
              <a:gd name="connsiteX2280" fmla="*/ 2427555 w 3245936"/>
              <a:gd name="connsiteY2280" fmla="*/ 101198 h 622144"/>
              <a:gd name="connsiteX2281" fmla="*/ 2461398 w 3245936"/>
              <a:gd name="connsiteY2281" fmla="*/ 257075 h 622144"/>
              <a:gd name="connsiteX2282" fmla="*/ 2462531 w 3245936"/>
              <a:gd name="connsiteY2282" fmla="*/ 257103 h 622144"/>
              <a:gd name="connsiteX2283" fmla="*/ 2463922 w 3245936"/>
              <a:gd name="connsiteY2283" fmla="*/ 257799 h 622144"/>
              <a:gd name="connsiteX2284" fmla="*/ 2554428 w 3245936"/>
              <a:gd name="connsiteY2284" fmla="*/ 165292 h 622144"/>
              <a:gd name="connsiteX2285" fmla="*/ 2553647 w 3245936"/>
              <a:gd name="connsiteY2285" fmla="*/ 162263 h 622144"/>
              <a:gd name="connsiteX2286" fmla="*/ 2553828 w 3245936"/>
              <a:gd name="connsiteY2286" fmla="*/ 161872 h 622144"/>
              <a:gd name="connsiteX2287" fmla="*/ 2145130 w 3245936"/>
              <a:gd name="connsiteY2287" fmla="*/ 92769 h 622144"/>
              <a:gd name="connsiteX2288" fmla="*/ 2141710 w 3245936"/>
              <a:gd name="connsiteY2288" fmla="*/ 94083 h 622144"/>
              <a:gd name="connsiteX2289" fmla="*/ 2120269 w 3245936"/>
              <a:gd name="connsiteY2289" fmla="*/ 175236 h 622144"/>
              <a:gd name="connsiteX2290" fmla="*/ 2122613 w 3245936"/>
              <a:gd name="connsiteY2290" fmla="*/ 177951 h 622144"/>
              <a:gd name="connsiteX2291" fmla="*/ 2271908 w 3245936"/>
              <a:gd name="connsiteY2291" fmla="*/ 170655 h 622144"/>
              <a:gd name="connsiteX2292" fmla="*/ 2271917 w 3245936"/>
              <a:gd name="connsiteY2292" fmla="*/ 170093 h 622144"/>
              <a:gd name="connsiteX2293" fmla="*/ 2272212 w 3245936"/>
              <a:gd name="connsiteY2293" fmla="*/ 169454 h 622144"/>
              <a:gd name="connsiteX2294" fmla="*/ 2139453 w 3245936"/>
              <a:gd name="connsiteY2294" fmla="*/ 92664 h 622144"/>
              <a:gd name="connsiteX2295" fmla="*/ 2041174 w 3245936"/>
              <a:gd name="connsiteY2295" fmla="*/ 149595 h 622144"/>
              <a:gd name="connsiteX2296" fmla="*/ 2041450 w 3245936"/>
              <a:gd name="connsiteY2296" fmla="*/ 151852 h 622144"/>
              <a:gd name="connsiteX2297" fmla="*/ 2041431 w 3245936"/>
              <a:gd name="connsiteY2297" fmla="*/ 151909 h 622144"/>
              <a:gd name="connsiteX2298" fmla="*/ 2115888 w 3245936"/>
              <a:gd name="connsiteY2298" fmla="*/ 177141 h 622144"/>
              <a:gd name="connsiteX2299" fmla="*/ 2119698 w 3245936"/>
              <a:gd name="connsiteY2299" fmla="*/ 175046 h 622144"/>
              <a:gd name="connsiteX2300" fmla="*/ 2141139 w 3245936"/>
              <a:gd name="connsiteY2300" fmla="*/ 93893 h 622144"/>
              <a:gd name="connsiteX2301" fmla="*/ 2139453 w 3245936"/>
              <a:gd name="connsiteY2301" fmla="*/ 92664 h 622144"/>
              <a:gd name="connsiteX2302" fmla="*/ 308500 w 3245936"/>
              <a:gd name="connsiteY2302" fmla="*/ 84901 h 622144"/>
              <a:gd name="connsiteX2303" fmla="*/ 306424 w 3245936"/>
              <a:gd name="connsiteY2303" fmla="*/ 85587 h 622144"/>
              <a:gd name="connsiteX2304" fmla="*/ 301318 w 3245936"/>
              <a:gd name="connsiteY2304" fmla="*/ 156967 h 622144"/>
              <a:gd name="connsiteX2305" fmla="*/ 301585 w 3245936"/>
              <a:gd name="connsiteY2305" fmla="*/ 156976 h 622144"/>
              <a:gd name="connsiteX2306" fmla="*/ 304281 w 3245936"/>
              <a:gd name="connsiteY2306" fmla="*/ 160701 h 622144"/>
              <a:gd name="connsiteX2307" fmla="*/ 389367 w 3245936"/>
              <a:gd name="connsiteY2307" fmla="*/ 174093 h 622144"/>
              <a:gd name="connsiteX2308" fmla="*/ 390168 w 3245936"/>
              <a:gd name="connsiteY2308" fmla="*/ 172626 h 622144"/>
              <a:gd name="connsiteX2309" fmla="*/ 303966 w 3245936"/>
              <a:gd name="connsiteY2309" fmla="*/ 84644 h 622144"/>
              <a:gd name="connsiteX2310" fmla="*/ 176284 w 3245936"/>
              <a:gd name="connsiteY2310" fmla="*/ 189409 h 622144"/>
              <a:gd name="connsiteX2311" fmla="*/ 176560 w 3245936"/>
              <a:gd name="connsiteY2311" fmla="*/ 190124 h 622144"/>
              <a:gd name="connsiteX2312" fmla="*/ 297261 w 3245936"/>
              <a:gd name="connsiteY2312" fmla="*/ 160929 h 622144"/>
              <a:gd name="connsiteX2313" fmla="*/ 297289 w 3245936"/>
              <a:gd name="connsiteY2313" fmla="*/ 159663 h 622144"/>
              <a:gd name="connsiteX2314" fmla="*/ 300737 w 3245936"/>
              <a:gd name="connsiteY2314" fmla="*/ 156957 h 622144"/>
              <a:gd name="connsiteX2315" fmla="*/ 305843 w 3245936"/>
              <a:gd name="connsiteY2315" fmla="*/ 85577 h 622144"/>
              <a:gd name="connsiteX2316" fmla="*/ 305567 w 3245936"/>
              <a:gd name="connsiteY2316" fmla="*/ 85568 h 622144"/>
              <a:gd name="connsiteX2317" fmla="*/ 303966 w 3245936"/>
              <a:gd name="connsiteY2317" fmla="*/ 84644 h 622144"/>
              <a:gd name="connsiteX2318" fmla="*/ 460776 w 3245936"/>
              <a:gd name="connsiteY2318" fmla="*/ 22169 h 622144"/>
              <a:gd name="connsiteX2319" fmla="*/ 394625 w 3245936"/>
              <a:gd name="connsiteY2319" fmla="*/ 171921 h 622144"/>
              <a:gd name="connsiteX2320" fmla="*/ 395940 w 3245936"/>
              <a:gd name="connsiteY2320" fmla="*/ 173293 h 622144"/>
              <a:gd name="connsiteX2321" fmla="*/ 467368 w 3245936"/>
              <a:gd name="connsiteY2321" fmla="*/ 145861 h 622144"/>
              <a:gd name="connsiteX2322" fmla="*/ 461519 w 3245936"/>
              <a:gd name="connsiteY2322" fmla="*/ 22283 h 622144"/>
              <a:gd name="connsiteX2323" fmla="*/ 460995 w 3245936"/>
              <a:gd name="connsiteY2323" fmla="*/ 22274 h 622144"/>
              <a:gd name="connsiteX2324" fmla="*/ 460776 w 3245936"/>
              <a:gd name="connsiteY2324" fmla="*/ 22169 h 622144"/>
              <a:gd name="connsiteX2325" fmla="*/ 463710 w 3245936"/>
              <a:gd name="connsiteY2325" fmla="*/ 21817 h 622144"/>
              <a:gd name="connsiteX2326" fmla="*/ 462415 w 3245936"/>
              <a:gd name="connsiteY2326" fmla="*/ 22322 h 622144"/>
              <a:gd name="connsiteX2327" fmla="*/ 468244 w 3245936"/>
              <a:gd name="connsiteY2327" fmla="*/ 145537 h 622144"/>
              <a:gd name="connsiteX2328" fmla="*/ 536453 w 3245936"/>
              <a:gd name="connsiteY2328" fmla="*/ 119343 h 622144"/>
              <a:gd name="connsiteX2329" fmla="*/ 536395 w 3245936"/>
              <a:gd name="connsiteY2329" fmla="*/ 117667 h 622144"/>
              <a:gd name="connsiteX2330" fmla="*/ 537434 w 3245936"/>
              <a:gd name="connsiteY2330" fmla="*/ 115952 h 622144"/>
              <a:gd name="connsiteX2331" fmla="*/ 458709 w 3245936"/>
              <a:gd name="connsiteY2331" fmla="*/ 20531 h 622144"/>
              <a:gd name="connsiteX2332" fmla="*/ 309777 w 3245936"/>
              <a:gd name="connsiteY2332" fmla="*/ 81167 h 622144"/>
              <a:gd name="connsiteX2333" fmla="*/ 309853 w 3245936"/>
              <a:gd name="connsiteY2333" fmla="*/ 82891 h 622144"/>
              <a:gd name="connsiteX2334" fmla="*/ 309024 w 3245936"/>
              <a:gd name="connsiteY2334" fmla="*/ 84406 h 622144"/>
              <a:gd name="connsiteX2335" fmla="*/ 390691 w 3245936"/>
              <a:gd name="connsiteY2335" fmla="*/ 172131 h 622144"/>
              <a:gd name="connsiteX2336" fmla="*/ 393625 w 3245936"/>
              <a:gd name="connsiteY2336" fmla="*/ 171464 h 622144"/>
              <a:gd name="connsiteX2337" fmla="*/ 393835 w 3245936"/>
              <a:gd name="connsiteY2337" fmla="*/ 171559 h 622144"/>
              <a:gd name="connsiteX2338" fmla="*/ 459986 w 3245936"/>
              <a:gd name="connsiteY2338" fmla="*/ 21817 h 622144"/>
              <a:gd name="connsiteX2339" fmla="*/ 458709 w 3245936"/>
              <a:gd name="connsiteY2339" fmla="*/ 20531 h 622144"/>
              <a:gd name="connsiteX2340" fmla="*/ 649895 w 3245936"/>
              <a:gd name="connsiteY2340" fmla="*/ 6653 h 622144"/>
              <a:gd name="connsiteX2341" fmla="*/ 647990 w 3245936"/>
              <a:gd name="connsiteY2341" fmla="*/ 7053 h 622144"/>
              <a:gd name="connsiteX2342" fmla="*/ 629274 w 3245936"/>
              <a:gd name="connsiteY2342" fmla="*/ 123849 h 622144"/>
              <a:gd name="connsiteX2343" fmla="*/ 631855 w 3245936"/>
              <a:gd name="connsiteY2343" fmla="*/ 127554 h 622144"/>
              <a:gd name="connsiteX2344" fmla="*/ 753594 w 3245936"/>
              <a:gd name="connsiteY2344" fmla="*/ 150157 h 622144"/>
              <a:gd name="connsiteX2345" fmla="*/ 754546 w 3245936"/>
              <a:gd name="connsiteY2345" fmla="*/ 148614 h 622144"/>
              <a:gd name="connsiteX2346" fmla="*/ 646066 w 3245936"/>
              <a:gd name="connsiteY2346" fmla="*/ 6434 h 622144"/>
              <a:gd name="connsiteX2347" fmla="*/ 542577 w 3245936"/>
              <a:gd name="connsiteY2347" fmla="*/ 116229 h 622144"/>
              <a:gd name="connsiteX2348" fmla="*/ 543377 w 3245936"/>
              <a:gd name="connsiteY2348" fmla="*/ 118524 h 622144"/>
              <a:gd name="connsiteX2349" fmla="*/ 624873 w 3245936"/>
              <a:gd name="connsiteY2349" fmla="*/ 126639 h 622144"/>
              <a:gd name="connsiteX2350" fmla="*/ 624873 w 3245936"/>
              <a:gd name="connsiteY2350" fmla="*/ 126487 h 622144"/>
              <a:gd name="connsiteX2351" fmla="*/ 628550 w 3245936"/>
              <a:gd name="connsiteY2351" fmla="*/ 123791 h 622144"/>
              <a:gd name="connsiteX2352" fmla="*/ 647266 w 3245936"/>
              <a:gd name="connsiteY2352" fmla="*/ 6996 h 622144"/>
              <a:gd name="connsiteX2353" fmla="*/ 646066 w 3245936"/>
              <a:gd name="connsiteY2353" fmla="*/ 6434 h 622144"/>
              <a:gd name="connsiteX2354" fmla="*/ 644704 w 3245936"/>
              <a:gd name="connsiteY2354" fmla="*/ 4310 h 622144"/>
              <a:gd name="connsiteX2355" fmla="*/ 465291 w 3245936"/>
              <a:gd name="connsiteY2355" fmla="*/ 18978 h 622144"/>
              <a:gd name="connsiteX2356" fmla="*/ 465272 w 3245936"/>
              <a:gd name="connsiteY2356" fmla="*/ 19597 h 622144"/>
              <a:gd name="connsiteX2357" fmla="*/ 464234 w 3245936"/>
              <a:gd name="connsiteY2357" fmla="*/ 21321 h 622144"/>
              <a:gd name="connsiteX2358" fmla="*/ 537967 w 3245936"/>
              <a:gd name="connsiteY2358" fmla="*/ 115457 h 622144"/>
              <a:gd name="connsiteX2359" fmla="*/ 540672 w 3245936"/>
              <a:gd name="connsiteY2359" fmla="*/ 115000 h 622144"/>
              <a:gd name="connsiteX2360" fmla="*/ 541996 w 3245936"/>
              <a:gd name="connsiteY2360" fmla="*/ 115609 h 622144"/>
              <a:gd name="connsiteX2361" fmla="*/ 645485 w 3245936"/>
              <a:gd name="connsiteY2361" fmla="*/ 5805 h 622144"/>
              <a:gd name="connsiteX2362" fmla="*/ 644704 w 3245936"/>
              <a:gd name="connsiteY2362" fmla="*/ 4310 h 622144"/>
              <a:gd name="connsiteX2363" fmla="*/ 649028 w 3245936"/>
              <a:gd name="connsiteY2363" fmla="*/ 90 h 622144"/>
              <a:gd name="connsiteX2364" fmla="*/ 651705 w 3245936"/>
              <a:gd name="connsiteY2364" fmla="*/ 4376 h 622144"/>
              <a:gd name="connsiteX2365" fmla="*/ 650657 w 3245936"/>
              <a:gd name="connsiteY2365" fmla="*/ 6101 h 622144"/>
              <a:gd name="connsiteX2366" fmla="*/ 755299 w 3245936"/>
              <a:gd name="connsiteY2366" fmla="*/ 148071 h 622144"/>
              <a:gd name="connsiteX2367" fmla="*/ 757813 w 3245936"/>
              <a:gd name="connsiteY2367" fmla="*/ 147690 h 622144"/>
              <a:gd name="connsiteX2368" fmla="*/ 760500 w 3245936"/>
              <a:gd name="connsiteY2368" fmla="*/ 151709 h 622144"/>
              <a:gd name="connsiteX2369" fmla="*/ 912433 w 3245936"/>
              <a:gd name="connsiteY2369" fmla="*/ 195181 h 622144"/>
              <a:gd name="connsiteX2370" fmla="*/ 916462 w 3245936"/>
              <a:gd name="connsiteY2370" fmla="*/ 193067 h 622144"/>
              <a:gd name="connsiteX2371" fmla="*/ 919138 w 3245936"/>
              <a:gd name="connsiteY2371" fmla="*/ 197353 h 622144"/>
              <a:gd name="connsiteX2372" fmla="*/ 919034 w 3245936"/>
              <a:gd name="connsiteY2372" fmla="*/ 197572 h 622144"/>
              <a:gd name="connsiteX2373" fmla="*/ 1034801 w 3245936"/>
              <a:gd name="connsiteY2373" fmla="*/ 246407 h 622144"/>
              <a:gd name="connsiteX2374" fmla="*/ 1038677 w 3245936"/>
              <a:gd name="connsiteY2374" fmla="*/ 244616 h 622144"/>
              <a:gd name="connsiteX2375" fmla="*/ 1040992 w 3245936"/>
              <a:gd name="connsiteY2375" fmla="*/ 246435 h 622144"/>
              <a:gd name="connsiteX2376" fmla="*/ 1134537 w 3245936"/>
              <a:gd name="connsiteY2376" fmla="*/ 207088 h 622144"/>
              <a:gd name="connsiteX2377" fmla="*/ 1134403 w 3245936"/>
              <a:gd name="connsiteY2377" fmla="*/ 205240 h 622144"/>
              <a:gd name="connsiteX2378" fmla="*/ 1138690 w 3245936"/>
              <a:gd name="connsiteY2378" fmla="*/ 202563 h 622144"/>
              <a:gd name="connsiteX2379" fmla="*/ 1141366 w 3245936"/>
              <a:gd name="connsiteY2379" fmla="*/ 206849 h 622144"/>
              <a:gd name="connsiteX2380" fmla="*/ 1141319 w 3245936"/>
              <a:gd name="connsiteY2380" fmla="*/ 206954 h 622144"/>
              <a:gd name="connsiteX2381" fmla="*/ 1271354 w 3245936"/>
              <a:gd name="connsiteY2381" fmla="*/ 257380 h 622144"/>
              <a:gd name="connsiteX2382" fmla="*/ 1275269 w 3245936"/>
              <a:gd name="connsiteY2382" fmla="*/ 255532 h 622144"/>
              <a:gd name="connsiteX2383" fmla="*/ 1277888 w 3245936"/>
              <a:gd name="connsiteY2383" fmla="*/ 258141 h 622144"/>
              <a:gd name="connsiteX2384" fmla="*/ 1403637 w 3245936"/>
              <a:gd name="connsiteY2384" fmla="*/ 240206 h 622144"/>
              <a:gd name="connsiteX2385" fmla="*/ 1403656 w 3245936"/>
              <a:gd name="connsiteY2385" fmla="*/ 239273 h 622144"/>
              <a:gd name="connsiteX2386" fmla="*/ 1407942 w 3245936"/>
              <a:gd name="connsiteY2386" fmla="*/ 236605 h 622144"/>
              <a:gd name="connsiteX2387" fmla="*/ 1410619 w 3245936"/>
              <a:gd name="connsiteY2387" fmla="*/ 240882 h 622144"/>
              <a:gd name="connsiteX2388" fmla="*/ 1410295 w 3245936"/>
              <a:gd name="connsiteY2388" fmla="*/ 241606 h 622144"/>
              <a:gd name="connsiteX2389" fmla="*/ 1491343 w 3245936"/>
              <a:gd name="connsiteY2389" fmla="*/ 290165 h 622144"/>
              <a:gd name="connsiteX2390" fmla="*/ 1495039 w 3245936"/>
              <a:gd name="connsiteY2390" fmla="*/ 288783 h 622144"/>
              <a:gd name="connsiteX2391" fmla="*/ 1497754 w 3245936"/>
              <a:gd name="connsiteY2391" fmla="*/ 291765 h 622144"/>
              <a:gd name="connsiteX2392" fmla="*/ 1563637 w 3245936"/>
              <a:gd name="connsiteY2392" fmla="*/ 290835 h 622144"/>
              <a:gd name="connsiteX2393" fmla="*/ 1696331 w 3245936"/>
              <a:gd name="connsiteY2393" fmla="*/ 240035 h 622144"/>
              <a:gd name="connsiteX2394" fmla="*/ 1696283 w 3245936"/>
              <a:gd name="connsiteY2394" fmla="*/ 238368 h 622144"/>
              <a:gd name="connsiteX2395" fmla="*/ 1700560 w 3245936"/>
              <a:gd name="connsiteY2395" fmla="*/ 235691 h 622144"/>
              <a:gd name="connsiteX2396" fmla="*/ 1703275 w 3245936"/>
              <a:gd name="connsiteY2396" fmla="*/ 238720 h 622144"/>
              <a:gd name="connsiteX2397" fmla="*/ 1850655 w 3245936"/>
              <a:gd name="connsiteY2397" fmla="*/ 238387 h 622144"/>
              <a:gd name="connsiteX2398" fmla="*/ 1885088 w 3245936"/>
              <a:gd name="connsiteY2398" fmla="*/ 208840 h 622144"/>
              <a:gd name="connsiteX2399" fmla="*/ 1884535 w 3245936"/>
              <a:gd name="connsiteY2399" fmla="*/ 206030 h 622144"/>
              <a:gd name="connsiteX2400" fmla="*/ 1888812 w 3245936"/>
              <a:gd name="connsiteY2400" fmla="*/ 203344 h 622144"/>
              <a:gd name="connsiteX2401" fmla="*/ 1891155 w 3245936"/>
              <a:gd name="connsiteY2401" fmla="*/ 205211 h 622144"/>
              <a:gd name="connsiteX2402" fmla="*/ 2034516 w 3245936"/>
              <a:gd name="connsiteY2402" fmla="*/ 151890 h 622144"/>
              <a:gd name="connsiteX2403" fmla="*/ 2034468 w 3245936"/>
              <a:gd name="connsiteY2403" fmla="*/ 150261 h 622144"/>
              <a:gd name="connsiteX2404" fmla="*/ 2038754 w 3245936"/>
              <a:gd name="connsiteY2404" fmla="*/ 147575 h 622144"/>
              <a:gd name="connsiteX2405" fmla="*/ 2040812 w 3245936"/>
              <a:gd name="connsiteY2405" fmla="*/ 148976 h 622144"/>
              <a:gd name="connsiteX2406" fmla="*/ 2139100 w 3245936"/>
              <a:gd name="connsiteY2406" fmla="*/ 92035 h 622144"/>
              <a:gd name="connsiteX2407" fmla="*/ 2138824 w 3245936"/>
              <a:gd name="connsiteY2407" fmla="*/ 89778 h 622144"/>
              <a:gd name="connsiteX2408" fmla="*/ 2143101 w 3245936"/>
              <a:gd name="connsiteY2408" fmla="*/ 87101 h 622144"/>
              <a:gd name="connsiteX2409" fmla="*/ 2145777 w 3245936"/>
              <a:gd name="connsiteY2409" fmla="*/ 91397 h 622144"/>
              <a:gd name="connsiteX2410" fmla="*/ 2145501 w 3245936"/>
              <a:gd name="connsiteY2410" fmla="*/ 92026 h 622144"/>
              <a:gd name="connsiteX2411" fmla="*/ 2272574 w 3245936"/>
              <a:gd name="connsiteY2411" fmla="*/ 168711 h 622144"/>
              <a:gd name="connsiteX2412" fmla="*/ 2276203 w 3245936"/>
              <a:gd name="connsiteY2412" fmla="*/ 167406 h 622144"/>
              <a:gd name="connsiteX2413" fmla="*/ 2278385 w 3245936"/>
              <a:gd name="connsiteY2413" fmla="*/ 168969 h 622144"/>
              <a:gd name="connsiteX2414" fmla="*/ 2423060 w 3245936"/>
              <a:gd name="connsiteY2414" fmla="*/ 98998 h 622144"/>
              <a:gd name="connsiteX2415" fmla="*/ 2422898 w 3245936"/>
              <a:gd name="connsiteY2415" fmla="*/ 97074 h 622144"/>
              <a:gd name="connsiteX2416" fmla="*/ 2427175 w 3245936"/>
              <a:gd name="connsiteY2416" fmla="*/ 94397 h 622144"/>
              <a:gd name="connsiteX2417" fmla="*/ 2429851 w 3245936"/>
              <a:gd name="connsiteY2417" fmla="*/ 98684 h 622144"/>
              <a:gd name="connsiteX2418" fmla="*/ 2429670 w 3245936"/>
              <a:gd name="connsiteY2418" fmla="*/ 99084 h 622144"/>
              <a:gd name="connsiteX2419" fmla="*/ 2554143 w 3245936"/>
              <a:gd name="connsiteY2419" fmla="*/ 161149 h 622144"/>
              <a:gd name="connsiteX2420" fmla="*/ 2557915 w 3245936"/>
              <a:gd name="connsiteY2420" fmla="*/ 159586 h 622144"/>
              <a:gd name="connsiteX2421" fmla="*/ 2560391 w 3245936"/>
              <a:gd name="connsiteY2421" fmla="*/ 161815 h 622144"/>
              <a:gd name="connsiteX2422" fmla="*/ 2625628 w 3245936"/>
              <a:gd name="connsiteY2422" fmla="*/ 142527 h 622144"/>
              <a:gd name="connsiteX2423" fmla="*/ 2625618 w 3245936"/>
              <a:gd name="connsiteY2423" fmla="*/ 140975 h 622144"/>
              <a:gd name="connsiteX2424" fmla="*/ 2629905 w 3245936"/>
              <a:gd name="connsiteY2424" fmla="*/ 138298 h 622144"/>
              <a:gd name="connsiteX2425" fmla="*/ 2632572 w 3245936"/>
              <a:gd name="connsiteY2425" fmla="*/ 142575 h 622144"/>
              <a:gd name="connsiteX2426" fmla="*/ 2632124 w 3245936"/>
              <a:gd name="connsiteY2426" fmla="*/ 143584 h 622144"/>
              <a:gd name="connsiteX2427" fmla="*/ 2760121 w 3245936"/>
              <a:gd name="connsiteY2427" fmla="*/ 243035 h 622144"/>
              <a:gd name="connsiteX2428" fmla="*/ 2763407 w 3245936"/>
              <a:gd name="connsiteY2428" fmla="*/ 242025 h 622144"/>
              <a:gd name="connsiteX2429" fmla="*/ 2766093 w 3245936"/>
              <a:gd name="connsiteY2429" fmla="*/ 245940 h 622144"/>
              <a:gd name="connsiteX2430" fmla="*/ 2922027 w 3245936"/>
              <a:gd name="connsiteY2430" fmla="*/ 284735 h 622144"/>
              <a:gd name="connsiteX2431" fmla="*/ 2926103 w 3245936"/>
              <a:gd name="connsiteY2431" fmla="*/ 282526 h 622144"/>
              <a:gd name="connsiteX2432" fmla="*/ 2928428 w 3245936"/>
              <a:gd name="connsiteY2432" fmla="*/ 284374 h 622144"/>
              <a:gd name="connsiteX2433" fmla="*/ 3059463 w 3245936"/>
              <a:gd name="connsiteY2433" fmla="*/ 234101 h 622144"/>
              <a:gd name="connsiteX2434" fmla="*/ 3059396 w 3245936"/>
              <a:gd name="connsiteY2434" fmla="*/ 232415 h 622144"/>
              <a:gd name="connsiteX2435" fmla="*/ 3063683 w 3245936"/>
              <a:gd name="connsiteY2435" fmla="*/ 229729 h 622144"/>
              <a:gd name="connsiteX2436" fmla="*/ 3066350 w 3245936"/>
              <a:gd name="connsiteY2436" fmla="*/ 234024 h 622144"/>
              <a:gd name="connsiteX2437" fmla="*/ 3065940 w 3245936"/>
              <a:gd name="connsiteY2437" fmla="*/ 234958 h 622144"/>
              <a:gd name="connsiteX2438" fmla="*/ 3177611 w 3245936"/>
              <a:gd name="connsiteY2438" fmla="*/ 316254 h 622144"/>
              <a:gd name="connsiteX2439" fmla="*/ 3181002 w 3245936"/>
              <a:gd name="connsiteY2439" fmla="*/ 315149 h 622144"/>
              <a:gd name="connsiteX2440" fmla="*/ 3183679 w 3245936"/>
              <a:gd name="connsiteY2440" fmla="*/ 319435 h 622144"/>
              <a:gd name="connsiteX2441" fmla="*/ 3182535 w 3245936"/>
              <a:gd name="connsiteY2441" fmla="*/ 321245 h 622144"/>
              <a:gd name="connsiteX2442" fmla="*/ 3240524 w 3245936"/>
              <a:gd name="connsiteY2442" fmla="*/ 399921 h 622144"/>
              <a:gd name="connsiteX2443" fmla="*/ 3243172 w 3245936"/>
              <a:gd name="connsiteY2443" fmla="*/ 399502 h 622144"/>
              <a:gd name="connsiteX2444" fmla="*/ 3245839 w 3245936"/>
              <a:gd name="connsiteY2444" fmla="*/ 403769 h 622144"/>
              <a:gd name="connsiteX2445" fmla="*/ 3241562 w 3245936"/>
              <a:gd name="connsiteY2445" fmla="*/ 406455 h 622144"/>
              <a:gd name="connsiteX2446" fmla="*/ 3238990 w 3245936"/>
              <a:gd name="connsiteY2446" fmla="*/ 403969 h 622144"/>
              <a:gd name="connsiteX2447" fmla="*/ 3076132 w 3245936"/>
              <a:gd name="connsiteY2447" fmla="*/ 430716 h 622144"/>
              <a:gd name="connsiteX2448" fmla="*/ 3076113 w 3245936"/>
              <a:gd name="connsiteY2448" fmla="*/ 431649 h 622144"/>
              <a:gd name="connsiteX2449" fmla="*/ 3071817 w 3245936"/>
              <a:gd name="connsiteY2449" fmla="*/ 434326 h 622144"/>
              <a:gd name="connsiteX2450" fmla="*/ 3070217 w 3245936"/>
              <a:gd name="connsiteY2450" fmla="*/ 433392 h 622144"/>
              <a:gd name="connsiteX2451" fmla="*/ 2942525 w 3245936"/>
              <a:gd name="connsiteY2451" fmla="*/ 538148 h 622144"/>
              <a:gd name="connsiteX2452" fmla="*/ 2942991 w 3245936"/>
              <a:gd name="connsiteY2452" fmla="*/ 540863 h 622144"/>
              <a:gd name="connsiteX2453" fmla="*/ 2938705 w 3245936"/>
              <a:gd name="connsiteY2453" fmla="*/ 543539 h 622144"/>
              <a:gd name="connsiteX2454" fmla="*/ 2936419 w 3245936"/>
              <a:gd name="connsiteY2454" fmla="*/ 541787 h 622144"/>
              <a:gd name="connsiteX2455" fmla="*/ 2787477 w 3245936"/>
              <a:gd name="connsiteY2455" fmla="*/ 602423 h 622144"/>
              <a:gd name="connsiteX2456" fmla="*/ 2787562 w 3245936"/>
              <a:gd name="connsiteY2456" fmla="*/ 604147 h 622144"/>
              <a:gd name="connsiteX2457" fmla="*/ 2783276 w 3245936"/>
              <a:gd name="connsiteY2457" fmla="*/ 606823 h 622144"/>
              <a:gd name="connsiteX2458" fmla="*/ 2780619 w 3245936"/>
              <a:gd name="connsiteY2458" fmla="*/ 604099 h 622144"/>
              <a:gd name="connsiteX2459" fmla="*/ 2601206 w 3245936"/>
              <a:gd name="connsiteY2459" fmla="*/ 618758 h 622144"/>
              <a:gd name="connsiteX2460" fmla="*/ 2601187 w 3245936"/>
              <a:gd name="connsiteY2460" fmla="*/ 619368 h 622144"/>
              <a:gd name="connsiteX2461" fmla="*/ 2596901 w 3245936"/>
              <a:gd name="connsiteY2461" fmla="*/ 622054 h 622144"/>
              <a:gd name="connsiteX2462" fmla="*/ 2594214 w 3245936"/>
              <a:gd name="connsiteY2462" fmla="*/ 617758 h 622144"/>
              <a:gd name="connsiteX2463" fmla="*/ 2595272 w 3245936"/>
              <a:gd name="connsiteY2463" fmla="*/ 616034 h 622144"/>
              <a:gd name="connsiteX2464" fmla="*/ 2490620 w 3245936"/>
              <a:gd name="connsiteY2464" fmla="*/ 474064 h 622144"/>
              <a:gd name="connsiteX2465" fmla="*/ 2488106 w 3245936"/>
              <a:gd name="connsiteY2465" fmla="*/ 474445 h 622144"/>
              <a:gd name="connsiteX2466" fmla="*/ 2485420 w 3245936"/>
              <a:gd name="connsiteY2466" fmla="*/ 470416 h 622144"/>
              <a:gd name="connsiteX2467" fmla="*/ 2333496 w 3245936"/>
              <a:gd name="connsiteY2467" fmla="*/ 426944 h 622144"/>
              <a:gd name="connsiteX2468" fmla="*/ 2329458 w 3245936"/>
              <a:gd name="connsiteY2468" fmla="*/ 429058 h 622144"/>
              <a:gd name="connsiteX2469" fmla="*/ 2326791 w 3245936"/>
              <a:gd name="connsiteY2469" fmla="*/ 424782 h 622144"/>
              <a:gd name="connsiteX2470" fmla="*/ 2326886 w 3245936"/>
              <a:gd name="connsiteY2470" fmla="*/ 424572 h 622144"/>
              <a:gd name="connsiteX2471" fmla="*/ 2211119 w 3245936"/>
              <a:gd name="connsiteY2471" fmla="*/ 375728 h 622144"/>
              <a:gd name="connsiteX2472" fmla="*/ 2207242 w 3245936"/>
              <a:gd name="connsiteY2472" fmla="*/ 377518 h 622144"/>
              <a:gd name="connsiteX2473" fmla="*/ 2204937 w 3245936"/>
              <a:gd name="connsiteY2473" fmla="*/ 375709 h 622144"/>
              <a:gd name="connsiteX2474" fmla="*/ 2111392 w 3245936"/>
              <a:gd name="connsiteY2474" fmla="*/ 415056 h 622144"/>
              <a:gd name="connsiteX2475" fmla="*/ 2111516 w 3245936"/>
              <a:gd name="connsiteY2475" fmla="*/ 416904 h 622144"/>
              <a:gd name="connsiteX2476" fmla="*/ 2107230 w 3245936"/>
              <a:gd name="connsiteY2476" fmla="*/ 419590 h 622144"/>
              <a:gd name="connsiteX2477" fmla="*/ 2104553 w 3245936"/>
              <a:gd name="connsiteY2477" fmla="*/ 415295 h 622144"/>
              <a:gd name="connsiteX2478" fmla="*/ 2104601 w 3245936"/>
              <a:gd name="connsiteY2478" fmla="*/ 415199 h 622144"/>
              <a:gd name="connsiteX2479" fmla="*/ 1974575 w 3245936"/>
              <a:gd name="connsiteY2479" fmla="*/ 364764 h 622144"/>
              <a:gd name="connsiteX2480" fmla="*/ 1970670 w 3245936"/>
              <a:gd name="connsiteY2480" fmla="*/ 366603 h 622144"/>
              <a:gd name="connsiteX2481" fmla="*/ 1968050 w 3245936"/>
              <a:gd name="connsiteY2481" fmla="*/ 364003 h 622144"/>
              <a:gd name="connsiteX2482" fmla="*/ 1842301 w 3245936"/>
              <a:gd name="connsiteY2482" fmla="*/ 381938 h 622144"/>
              <a:gd name="connsiteX2483" fmla="*/ 1842273 w 3245936"/>
              <a:gd name="connsiteY2483" fmla="*/ 382871 h 622144"/>
              <a:gd name="connsiteX2484" fmla="*/ 1837996 w 3245936"/>
              <a:gd name="connsiteY2484" fmla="*/ 385548 h 622144"/>
              <a:gd name="connsiteX2485" fmla="*/ 1835320 w 3245936"/>
              <a:gd name="connsiteY2485" fmla="*/ 381262 h 622144"/>
              <a:gd name="connsiteX2486" fmla="*/ 1835643 w 3245936"/>
              <a:gd name="connsiteY2486" fmla="*/ 380547 h 622144"/>
              <a:gd name="connsiteX2487" fmla="*/ 1754595 w 3245936"/>
              <a:gd name="connsiteY2487" fmla="*/ 331979 h 622144"/>
              <a:gd name="connsiteX2488" fmla="*/ 1750900 w 3245936"/>
              <a:gd name="connsiteY2488" fmla="*/ 333361 h 622144"/>
              <a:gd name="connsiteX2489" fmla="*/ 1748194 w 3245936"/>
              <a:gd name="connsiteY2489" fmla="*/ 330379 h 622144"/>
              <a:gd name="connsiteX2490" fmla="*/ 1682423 w 3245936"/>
              <a:gd name="connsiteY2490" fmla="*/ 331311 h 622144"/>
              <a:gd name="connsiteX2491" fmla="*/ 1549655 w 3245936"/>
              <a:gd name="connsiteY2491" fmla="*/ 382148 h 622144"/>
              <a:gd name="connsiteX2492" fmla="*/ 1549703 w 3245936"/>
              <a:gd name="connsiteY2492" fmla="*/ 383814 h 622144"/>
              <a:gd name="connsiteX2493" fmla="*/ 1545417 w 3245936"/>
              <a:gd name="connsiteY2493" fmla="*/ 386481 h 622144"/>
              <a:gd name="connsiteX2494" fmla="*/ 1542702 w 3245936"/>
              <a:gd name="connsiteY2494" fmla="*/ 383452 h 622144"/>
              <a:gd name="connsiteX2495" fmla="*/ 1395331 w 3245936"/>
              <a:gd name="connsiteY2495" fmla="*/ 383795 h 622144"/>
              <a:gd name="connsiteX2496" fmla="*/ 1360889 w 3245936"/>
              <a:gd name="connsiteY2496" fmla="*/ 413342 h 622144"/>
              <a:gd name="connsiteX2497" fmla="*/ 1361451 w 3245936"/>
              <a:gd name="connsiteY2497" fmla="*/ 416152 h 622144"/>
              <a:gd name="connsiteX2498" fmla="*/ 1357165 w 3245936"/>
              <a:gd name="connsiteY2498" fmla="*/ 418828 h 622144"/>
              <a:gd name="connsiteX2499" fmla="*/ 1354831 w 3245936"/>
              <a:gd name="connsiteY2499" fmla="*/ 416971 h 622144"/>
              <a:gd name="connsiteX2500" fmla="*/ 1211470 w 3245936"/>
              <a:gd name="connsiteY2500" fmla="*/ 470292 h 622144"/>
              <a:gd name="connsiteX2501" fmla="*/ 1211518 w 3245936"/>
              <a:gd name="connsiteY2501" fmla="*/ 471911 h 622144"/>
              <a:gd name="connsiteX2502" fmla="*/ 1207222 w 3245936"/>
              <a:gd name="connsiteY2502" fmla="*/ 474597 h 622144"/>
              <a:gd name="connsiteX2503" fmla="*/ 1205165 w 3245936"/>
              <a:gd name="connsiteY2503" fmla="*/ 473197 h 622144"/>
              <a:gd name="connsiteX2504" fmla="*/ 1106876 w 3245936"/>
              <a:gd name="connsiteY2504" fmla="*/ 530128 h 622144"/>
              <a:gd name="connsiteX2505" fmla="*/ 1107152 w 3245936"/>
              <a:gd name="connsiteY2505" fmla="*/ 532385 h 622144"/>
              <a:gd name="connsiteX2506" fmla="*/ 1102866 w 3245936"/>
              <a:gd name="connsiteY2506" fmla="*/ 535071 h 622144"/>
              <a:gd name="connsiteX2507" fmla="*/ 1100190 w 3245936"/>
              <a:gd name="connsiteY2507" fmla="*/ 530776 h 622144"/>
              <a:gd name="connsiteX2508" fmla="*/ 1100485 w 3245936"/>
              <a:gd name="connsiteY2508" fmla="*/ 530147 h 622144"/>
              <a:gd name="connsiteX2509" fmla="*/ 973393 w 3245936"/>
              <a:gd name="connsiteY2509" fmla="*/ 453452 h 622144"/>
              <a:gd name="connsiteX2510" fmla="*/ 969783 w 3245936"/>
              <a:gd name="connsiteY2510" fmla="*/ 454766 h 622144"/>
              <a:gd name="connsiteX2511" fmla="*/ 967602 w 3245936"/>
              <a:gd name="connsiteY2511" fmla="*/ 453204 h 622144"/>
              <a:gd name="connsiteX2512" fmla="*/ 822917 w 3245936"/>
              <a:gd name="connsiteY2512" fmla="*/ 523175 h 622144"/>
              <a:gd name="connsiteX2513" fmla="*/ 823079 w 3245936"/>
              <a:gd name="connsiteY2513" fmla="*/ 525099 h 622144"/>
              <a:gd name="connsiteX2514" fmla="*/ 818793 w 3245936"/>
              <a:gd name="connsiteY2514" fmla="*/ 527785 h 622144"/>
              <a:gd name="connsiteX2515" fmla="*/ 816116 w 3245936"/>
              <a:gd name="connsiteY2515" fmla="*/ 523489 h 622144"/>
              <a:gd name="connsiteX2516" fmla="*/ 816297 w 3245936"/>
              <a:gd name="connsiteY2516" fmla="*/ 523098 h 622144"/>
              <a:gd name="connsiteX2517" fmla="*/ 691824 w 3245936"/>
              <a:gd name="connsiteY2517" fmla="*/ 461034 h 622144"/>
              <a:gd name="connsiteX2518" fmla="*/ 688052 w 3245936"/>
              <a:gd name="connsiteY2518" fmla="*/ 462596 h 622144"/>
              <a:gd name="connsiteX2519" fmla="*/ 685576 w 3245936"/>
              <a:gd name="connsiteY2519" fmla="*/ 460357 h 622144"/>
              <a:gd name="connsiteX2520" fmla="*/ 620339 w 3245936"/>
              <a:gd name="connsiteY2520" fmla="*/ 479636 h 622144"/>
              <a:gd name="connsiteX2521" fmla="*/ 620349 w 3245936"/>
              <a:gd name="connsiteY2521" fmla="*/ 481198 h 622144"/>
              <a:gd name="connsiteX2522" fmla="*/ 616062 w 3245936"/>
              <a:gd name="connsiteY2522" fmla="*/ 483865 h 622144"/>
              <a:gd name="connsiteX2523" fmla="*/ 613386 w 3245936"/>
              <a:gd name="connsiteY2523" fmla="*/ 479588 h 622144"/>
              <a:gd name="connsiteX2524" fmla="*/ 613843 w 3245936"/>
              <a:gd name="connsiteY2524" fmla="*/ 478579 h 622144"/>
              <a:gd name="connsiteX2525" fmla="*/ 485846 w 3245936"/>
              <a:gd name="connsiteY2525" fmla="*/ 379147 h 622144"/>
              <a:gd name="connsiteX2526" fmla="*/ 482560 w 3245936"/>
              <a:gd name="connsiteY2526" fmla="*/ 380138 h 622144"/>
              <a:gd name="connsiteX2527" fmla="*/ 479874 w 3245936"/>
              <a:gd name="connsiteY2527" fmla="*/ 376233 h 622144"/>
              <a:gd name="connsiteX2528" fmla="*/ 323940 w 3245936"/>
              <a:gd name="connsiteY2528" fmla="*/ 337428 h 622144"/>
              <a:gd name="connsiteX2529" fmla="*/ 319864 w 3245936"/>
              <a:gd name="connsiteY2529" fmla="*/ 339637 h 622144"/>
              <a:gd name="connsiteX2530" fmla="*/ 317530 w 3245936"/>
              <a:gd name="connsiteY2530" fmla="*/ 337799 h 622144"/>
              <a:gd name="connsiteX2531" fmla="*/ 186504 w 3245936"/>
              <a:gd name="connsiteY2531" fmla="*/ 388072 h 622144"/>
              <a:gd name="connsiteX2532" fmla="*/ 186561 w 3245936"/>
              <a:gd name="connsiteY2532" fmla="*/ 389748 h 622144"/>
              <a:gd name="connsiteX2533" fmla="*/ 182275 w 3245936"/>
              <a:gd name="connsiteY2533" fmla="*/ 392434 h 622144"/>
              <a:gd name="connsiteX2534" fmla="*/ 179598 w 3245936"/>
              <a:gd name="connsiteY2534" fmla="*/ 388148 h 622144"/>
              <a:gd name="connsiteX2535" fmla="*/ 180017 w 3245936"/>
              <a:gd name="connsiteY2535" fmla="*/ 387215 h 622144"/>
              <a:gd name="connsiteX2536" fmla="*/ 68337 w 3245936"/>
              <a:gd name="connsiteY2536" fmla="*/ 305909 h 622144"/>
              <a:gd name="connsiteX2537" fmla="*/ 64946 w 3245936"/>
              <a:gd name="connsiteY2537" fmla="*/ 307014 h 622144"/>
              <a:gd name="connsiteX2538" fmla="*/ 62269 w 3245936"/>
              <a:gd name="connsiteY2538" fmla="*/ 302728 h 622144"/>
              <a:gd name="connsiteX2539" fmla="*/ 63412 w 3245936"/>
              <a:gd name="connsiteY2539" fmla="*/ 300918 h 622144"/>
              <a:gd name="connsiteX2540" fmla="*/ 5434 w 3245936"/>
              <a:gd name="connsiteY2540" fmla="*/ 222251 h 622144"/>
              <a:gd name="connsiteX2541" fmla="*/ 2776 w 3245936"/>
              <a:gd name="connsiteY2541" fmla="*/ 222670 h 622144"/>
              <a:gd name="connsiteX2542" fmla="*/ 90 w 3245936"/>
              <a:gd name="connsiteY2542" fmla="*/ 218394 h 622144"/>
              <a:gd name="connsiteX2543" fmla="*/ 4386 w 3245936"/>
              <a:gd name="connsiteY2543" fmla="*/ 215708 h 622144"/>
              <a:gd name="connsiteX2544" fmla="*/ 6948 w 3245936"/>
              <a:gd name="connsiteY2544" fmla="*/ 218184 h 622144"/>
              <a:gd name="connsiteX2545" fmla="*/ 169797 w 3245936"/>
              <a:gd name="connsiteY2545" fmla="*/ 191447 h 622144"/>
              <a:gd name="connsiteX2546" fmla="*/ 169826 w 3245936"/>
              <a:gd name="connsiteY2546" fmla="*/ 190514 h 622144"/>
              <a:gd name="connsiteX2547" fmla="*/ 174112 w 3245936"/>
              <a:gd name="connsiteY2547" fmla="*/ 187837 h 622144"/>
              <a:gd name="connsiteX2548" fmla="*/ 175722 w 3245936"/>
              <a:gd name="connsiteY2548" fmla="*/ 188761 h 622144"/>
              <a:gd name="connsiteX2549" fmla="*/ 303404 w 3245936"/>
              <a:gd name="connsiteY2549" fmla="*/ 83996 h 622144"/>
              <a:gd name="connsiteX2550" fmla="*/ 302938 w 3245936"/>
              <a:gd name="connsiteY2550" fmla="*/ 81291 h 622144"/>
              <a:gd name="connsiteX2551" fmla="*/ 307224 w 3245936"/>
              <a:gd name="connsiteY2551" fmla="*/ 78614 h 622144"/>
              <a:gd name="connsiteX2552" fmla="*/ 309510 w 3245936"/>
              <a:gd name="connsiteY2552" fmla="*/ 80367 h 622144"/>
              <a:gd name="connsiteX2553" fmla="*/ 458443 w 3245936"/>
              <a:gd name="connsiteY2553" fmla="*/ 19731 h 622144"/>
              <a:gd name="connsiteX2554" fmla="*/ 458367 w 3245936"/>
              <a:gd name="connsiteY2554" fmla="*/ 18007 h 622144"/>
              <a:gd name="connsiteX2555" fmla="*/ 462653 w 3245936"/>
              <a:gd name="connsiteY2555" fmla="*/ 15330 h 622144"/>
              <a:gd name="connsiteX2556" fmla="*/ 465320 w 3245936"/>
              <a:gd name="connsiteY2556" fmla="*/ 18054 h 622144"/>
              <a:gd name="connsiteX2557" fmla="*/ 644733 w 3245936"/>
              <a:gd name="connsiteY2557" fmla="*/ 3386 h 622144"/>
              <a:gd name="connsiteX2558" fmla="*/ 644742 w 3245936"/>
              <a:gd name="connsiteY2558" fmla="*/ 2776 h 622144"/>
              <a:gd name="connsiteX2559" fmla="*/ 649028 w 3245936"/>
              <a:gd name="connsiteY2559" fmla="*/ 90 h 622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</a:cxnLst>
            <a:rect l="l" t="t" r="r" b="b"/>
            <a:pathLst>
              <a:path w="3245936" h="622144">
                <a:moveTo>
                  <a:pt x="2703923" y="506554"/>
                </a:moveTo>
                <a:lnTo>
                  <a:pt x="2600434" y="616358"/>
                </a:lnTo>
                <a:cubicBezTo>
                  <a:pt x="2600796" y="616786"/>
                  <a:pt x="2601082" y="617272"/>
                  <a:pt x="2601206" y="617853"/>
                </a:cubicBezTo>
                <a:lnTo>
                  <a:pt x="2780628" y="603185"/>
                </a:lnTo>
                <a:cubicBezTo>
                  <a:pt x="2780647" y="602985"/>
                  <a:pt x="2780600" y="602766"/>
                  <a:pt x="2780647" y="602566"/>
                </a:cubicBezTo>
                <a:cubicBezTo>
                  <a:pt x="2780800" y="601861"/>
                  <a:pt x="2781200" y="601318"/>
                  <a:pt x="2781685" y="600842"/>
                </a:cubicBezTo>
                <a:lnTo>
                  <a:pt x="2707962" y="506706"/>
                </a:lnTo>
                <a:cubicBezTo>
                  <a:pt x="2707181" y="507192"/>
                  <a:pt x="2706219" y="507382"/>
                  <a:pt x="2705247" y="507163"/>
                </a:cubicBezTo>
                <a:cubicBezTo>
                  <a:pt x="2704752" y="507059"/>
                  <a:pt x="2704314" y="506839"/>
                  <a:pt x="2703923" y="506554"/>
                </a:cubicBezTo>
                <a:close/>
                <a:moveTo>
                  <a:pt x="2621056" y="495514"/>
                </a:moveTo>
                <a:cubicBezTo>
                  <a:pt x="2621046" y="495562"/>
                  <a:pt x="2621075" y="495629"/>
                  <a:pt x="2621056" y="495676"/>
                </a:cubicBezTo>
                <a:cubicBezTo>
                  <a:pt x="2620665" y="497391"/>
                  <a:pt x="2619084" y="498467"/>
                  <a:pt x="2617379" y="498372"/>
                </a:cubicBezTo>
                <a:lnTo>
                  <a:pt x="2598663" y="615167"/>
                </a:lnTo>
                <a:cubicBezTo>
                  <a:pt x="2599101" y="615282"/>
                  <a:pt x="2599510" y="615472"/>
                  <a:pt x="2599882" y="615720"/>
                </a:cubicBezTo>
                <a:lnTo>
                  <a:pt x="2703371" y="505934"/>
                </a:lnTo>
                <a:cubicBezTo>
                  <a:pt x="2702828" y="505287"/>
                  <a:pt x="2702561" y="504496"/>
                  <a:pt x="2702571" y="503649"/>
                </a:cubicBezTo>
                <a:close/>
                <a:moveTo>
                  <a:pt x="2777676" y="476626"/>
                </a:moveTo>
                <a:lnTo>
                  <a:pt x="2709486" y="502820"/>
                </a:lnTo>
                <a:cubicBezTo>
                  <a:pt x="2709619" y="503344"/>
                  <a:pt x="2709677" y="503915"/>
                  <a:pt x="2709524" y="504487"/>
                </a:cubicBezTo>
                <a:cubicBezTo>
                  <a:pt x="2709372" y="505201"/>
                  <a:pt x="2708972" y="505744"/>
                  <a:pt x="2708486" y="506211"/>
                </a:cubicBezTo>
                <a:lnTo>
                  <a:pt x="2782209" y="600356"/>
                </a:lnTo>
                <a:cubicBezTo>
                  <a:pt x="2782619" y="600099"/>
                  <a:pt x="2783038" y="599927"/>
                  <a:pt x="2783505" y="599851"/>
                </a:cubicBezTo>
                <a:close/>
                <a:moveTo>
                  <a:pt x="2492335" y="472006"/>
                </a:moveTo>
                <a:cubicBezTo>
                  <a:pt x="2492154" y="472597"/>
                  <a:pt x="2491811" y="473111"/>
                  <a:pt x="2491373" y="473530"/>
                </a:cubicBezTo>
                <a:lnTo>
                  <a:pt x="2596024" y="615510"/>
                </a:lnTo>
                <a:cubicBezTo>
                  <a:pt x="2596586" y="615196"/>
                  <a:pt x="2597243" y="615062"/>
                  <a:pt x="2597920" y="615120"/>
                </a:cubicBezTo>
                <a:lnTo>
                  <a:pt x="2616646" y="498305"/>
                </a:lnTo>
                <a:cubicBezTo>
                  <a:pt x="2614979" y="497857"/>
                  <a:pt x="2613931" y="496295"/>
                  <a:pt x="2614065" y="494600"/>
                </a:cubicBezTo>
                <a:close/>
                <a:moveTo>
                  <a:pt x="2688226" y="466025"/>
                </a:moveTo>
                <a:lnTo>
                  <a:pt x="2620961" y="493933"/>
                </a:lnTo>
                <a:cubicBezTo>
                  <a:pt x="2621046" y="494247"/>
                  <a:pt x="2621085" y="494590"/>
                  <a:pt x="2621065" y="494905"/>
                </a:cubicBezTo>
                <a:lnTo>
                  <a:pt x="2702571" y="503029"/>
                </a:lnTo>
                <a:cubicBezTo>
                  <a:pt x="2702580" y="502982"/>
                  <a:pt x="2702561" y="502925"/>
                  <a:pt x="2702571" y="502868"/>
                </a:cubicBezTo>
                <a:cubicBezTo>
                  <a:pt x="2702819" y="501877"/>
                  <a:pt x="2703457" y="501086"/>
                  <a:pt x="2704295" y="500591"/>
                </a:cubicBezTo>
                <a:close/>
                <a:moveTo>
                  <a:pt x="2552524" y="451432"/>
                </a:moveTo>
                <a:lnTo>
                  <a:pt x="2492468" y="470368"/>
                </a:lnTo>
                <a:cubicBezTo>
                  <a:pt x="2492516" y="470654"/>
                  <a:pt x="2492468" y="470959"/>
                  <a:pt x="2492440" y="471273"/>
                </a:cubicBezTo>
                <a:lnTo>
                  <a:pt x="2614179" y="493866"/>
                </a:lnTo>
                <a:cubicBezTo>
                  <a:pt x="2614245" y="493657"/>
                  <a:pt x="2614350" y="493466"/>
                  <a:pt x="2614445" y="493276"/>
                </a:cubicBezTo>
                <a:close/>
                <a:moveTo>
                  <a:pt x="2855228" y="450032"/>
                </a:moveTo>
                <a:cubicBezTo>
                  <a:pt x="2854418" y="450642"/>
                  <a:pt x="2853371" y="450937"/>
                  <a:pt x="2852294" y="450690"/>
                </a:cubicBezTo>
                <a:cubicBezTo>
                  <a:pt x="2852228" y="450671"/>
                  <a:pt x="2852170" y="450613"/>
                  <a:pt x="2852094" y="450594"/>
                </a:cubicBezTo>
                <a:lnTo>
                  <a:pt x="2785953" y="600346"/>
                </a:lnTo>
                <a:cubicBezTo>
                  <a:pt x="2786476" y="600661"/>
                  <a:pt x="2786924" y="601089"/>
                  <a:pt x="2787210" y="601642"/>
                </a:cubicBezTo>
                <a:lnTo>
                  <a:pt x="2936153" y="540996"/>
                </a:lnTo>
                <a:cubicBezTo>
                  <a:pt x="2935991" y="540434"/>
                  <a:pt x="2935933" y="539863"/>
                  <a:pt x="2936076" y="539263"/>
                </a:cubicBezTo>
                <a:cubicBezTo>
                  <a:pt x="2936200" y="538691"/>
                  <a:pt x="2936524" y="538186"/>
                  <a:pt x="2936896" y="537758"/>
                </a:cubicBezTo>
                <a:close/>
                <a:moveTo>
                  <a:pt x="2849989" y="448851"/>
                </a:moveTo>
                <a:lnTo>
                  <a:pt x="2778561" y="476283"/>
                </a:lnTo>
                <a:lnTo>
                  <a:pt x="2784400" y="599870"/>
                </a:lnTo>
                <a:cubicBezTo>
                  <a:pt x="2784581" y="599889"/>
                  <a:pt x="2784752" y="599842"/>
                  <a:pt x="2784924" y="599889"/>
                </a:cubicBezTo>
                <a:cubicBezTo>
                  <a:pt x="2785019" y="599908"/>
                  <a:pt x="2785067" y="599956"/>
                  <a:pt x="2785143" y="599984"/>
                </a:cubicBezTo>
                <a:lnTo>
                  <a:pt x="2851294" y="450232"/>
                </a:lnTo>
                <a:cubicBezTo>
                  <a:pt x="2850723" y="449880"/>
                  <a:pt x="2850275" y="449423"/>
                  <a:pt x="2849989" y="448851"/>
                </a:cubicBezTo>
                <a:close/>
                <a:moveTo>
                  <a:pt x="2856571" y="448061"/>
                </a:moveTo>
                <a:cubicBezTo>
                  <a:pt x="2856438" y="448642"/>
                  <a:pt x="2856133" y="449108"/>
                  <a:pt x="2855771" y="449518"/>
                </a:cubicBezTo>
                <a:lnTo>
                  <a:pt x="2937438" y="537262"/>
                </a:lnTo>
                <a:cubicBezTo>
                  <a:pt x="2938019" y="536805"/>
                  <a:pt x="2938753" y="536586"/>
                  <a:pt x="2939534" y="536567"/>
                </a:cubicBezTo>
                <a:lnTo>
                  <a:pt x="2944630" y="465187"/>
                </a:lnTo>
                <a:cubicBezTo>
                  <a:pt x="2944534" y="465187"/>
                  <a:pt x="2944458" y="465206"/>
                  <a:pt x="2944363" y="465187"/>
                </a:cubicBezTo>
                <a:cubicBezTo>
                  <a:pt x="2942629" y="464787"/>
                  <a:pt x="2941553" y="463177"/>
                  <a:pt x="2941667" y="461453"/>
                </a:cubicBezTo>
                <a:close/>
                <a:moveTo>
                  <a:pt x="2570259" y="445841"/>
                </a:moveTo>
                <a:lnTo>
                  <a:pt x="2553533" y="451109"/>
                </a:lnTo>
                <a:lnTo>
                  <a:pt x="2614846" y="492504"/>
                </a:lnTo>
                <a:close/>
                <a:moveTo>
                  <a:pt x="1130051" y="445003"/>
                </a:moveTo>
                <a:cubicBezTo>
                  <a:pt x="1129403" y="446498"/>
                  <a:pt x="1127869" y="447394"/>
                  <a:pt x="1126231" y="447108"/>
                </a:cubicBezTo>
                <a:lnTo>
                  <a:pt x="1104800" y="528270"/>
                </a:lnTo>
                <a:cubicBezTo>
                  <a:pt x="1105486" y="528509"/>
                  <a:pt x="1106067" y="528928"/>
                  <a:pt x="1106476" y="529499"/>
                </a:cubicBezTo>
                <a:lnTo>
                  <a:pt x="1204774" y="472540"/>
                </a:lnTo>
                <a:cubicBezTo>
                  <a:pt x="1204460" y="471854"/>
                  <a:pt x="1204307" y="471092"/>
                  <a:pt x="1204488" y="470301"/>
                </a:cubicBezTo>
                <a:cubicBezTo>
                  <a:pt x="1204498" y="470273"/>
                  <a:pt x="1204507" y="470254"/>
                  <a:pt x="1204507" y="470235"/>
                </a:cubicBezTo>
                <a:close/>
                <a:moveTo>
                  <a:pt x="1123316" y="444203"/>
                </a:moveTo>
                <a:lnTo>
                  <a:pt x="974031" y="451509"/>
                </a:lnTo>
                <a:cubicBezTo>
                  <a:pt x="974012" y="451709"/>
                  <a:pt x="974050" y="451870"/>
                  <a:pt x="974002" y="452061"/>
                </a:cubicBezTo>
                <a:cubicBezTo>
                  <a:pt x="973955" y="452290"/>
                  <a:pt x="973812" y="452490"/>
                  <a:pt x="973717" y="452690"/>
                </a:cubicBezTo>
                <a:lnTo>
                  <a:pt x="1100799" y="529376"/>
                </a:lnTo>
                <a:cubicBezTo>
                  <a:pt x="1101599" y="528366"/>
                  <a:pt x="1102885" y="527851"/>
                  <a:pt x="1104228" y="528070"/>
                </a:cubicBezTo>
                <a:lnTo>
                  <a:pt x="1125650" y="446908"/>
                </a:lnTo>
                <a:cubicBezTo>
                  <a:pt x="1124421" y="446470"/>
                  <a:pt x="1123526" y="445451"/>
                  <a:pt x="1123316" y="444203"/>
                </a:cubicBezTo>
                <a:close/>
                <a:moveTo>
                  <a:pt x="2760302" y="436145"/>
                </a:moveTo>
                <a:lnTo>
                  <a:pt x="2688798" y="465796"/>
                </a:lnTo>
                <a:lnTo>
                  <a:pt x="2704866" y="500381"/>
                </a:lnTo>
                <a:cubicBezTo>
                  <a:pt x="2705485" y="500153"/>
                  <a:pt x="2706162" y="500039"/>
                  <a:pt x="2706857" y="500201"/>
                </a:cubicBezTo>
                <a:cubicBezTo>
                  <a:pt x="2707276" y="500296"/>
                  <a:pt x="2707619" y="500496"/>
                  <a:pt x="2707952" y="500696"/>
                </a:cubicBezTo>
                <a:close/>
                <a:moveTo>
                  <a:pt x="2773389" y="432125"/>
                </a:moveTo>
                <a:lnTo>
                  <a:pt x="2708676" y="501363"/>
                </a:lnTo>
                <a:cubicBezTo>
                  <a:pt x="2708867" y="501562"/>
                  <a:pt x="2709048" y="501782"/>
                  <a:pt x="2709181" y="502039"/>
                </a:cubicBezTo>
                <a:lnTo>
                  <a:pt x="2777647" y="475740"/>
                </a:lnTo>
                <a:lnTo>
                  <a:pt x="2775637" y="433183"/>
                </a:lnTo>
                <a:cubicBezTo>
                  <a:pt x="2775447" y="433163"/>
                  <a:pt x="2775294" y="433221"/>
                  <a:pt x="2775104" y="433163"/>
                </a:cubicBezTo>
                <a:cubicBezTo>
                  <a:pt x="2774408" y="433021"/>
                  <a:pt x="2773865" y="432621"/>
                  <a:pt x="2773389" y="432125"/>
                </a:cubicBezTo>
                <a:close/>
                <a:moveTo>
                  <a:pt x="3069379" y="432040"/>
                </a:moveTo>
                <a:lnTo>
                  <a:pt x="2948678" y="461243"/>
                </a:lnTo>
                <a:cubicBezTo>
                  <a:pt x="2948735" y="461653"/>
                  <a:pt x="2948744" y="462081"/>
                  <a:pt x="2948630" y="462520"/>
                </a:cubicBezTo>
                <a:cubicBezTo>
                  <a:pt x="2948268" y="464148"/>
                  <a:pt x="2946801" y="465187"/>
                  <a:pt x="2945201" y="465206"/>
                </a:cubicBezTo>
                <a:lnTo>
                  <a:pt x="2940096" y="536586"/>
                </a:lnTo>
                <a:cubicBezTo>
                  <a:pt x="2940181" y="536605"/>
                  <a:pt x="2940267" y="536567"/>
                  <a:pt x="2940362" y="536605"/>
                </a:cubicBezTo>
                <a:cubicBezTo>
                  <a:pt x="2941001" y="536738"/>
                  <a:pt x="2941515" y="537091"/>
                  <a:pt x="2941972" y="537519"/>
                </a:cubicBezTo>
                <a:lnTo>
                  <a:pt x="3069655" y="432763"/>
                </a:lnTo>
                <a:cubicBezTo>
                  <a:pt x="3069521" y="432554"/>
                  <a:pt x="3069464" y="432278"/>
                  <a:pt x="3069379" y="432040"/>
                </a:cubicBezTo>
                <a:close/>
                <a:moveTo>
                  <a:pt x="2784496" y="431640"/>
                </a:moveTo>
                <a:cubicBezTo>
                  <a:pt x="2783924" y="433411"/>
                  <a:pt x="2782143" y="434497"/>
                  <a:pt x="2780323" y="434068"/>
                </a:cubicBezTo>
                <a:cubicBezTo>
                  <a:pt x="2779352" y="433830"/>
                  <a:pt x="2778571" y="433240"/>
                  <a:pt x="2778094" y="432440"/>
                </a:cubicBezTo>
                <a:cubicBezTo>
                  <a:pt x="2777618" y="432811"/>
                  <a:pt x="2777104" y="433106"/>
                  <a:pt x="2776523" y="433221"/>
                </a:cubicBezTo>
                <a:lnTo>
                  <a:pt x="2778514" y="475397"/>
                </a:lnTo>
                <a:lnTo>
                  <a:pt x="2849685" y="448080"/>
                </a:lnTo>
                <a:cubicBezTo>
                  <a:pt x="2849570" y="447642"/>
                  <a:pt x="2849542" y="447175"/>
                  <a:pt x="2849618" y="446680"/>
                </a:cubicBezTo>
                <a:close/>
                <a:moveTo>
                  <a:pt x="2772513" y="431059"/>
                </a:moveTo>
                <a:lnTo>
                  <a:pt x="2761854" y="435478"/>
                </a:lnTo>
                <a:lnTo>
                  <a:pt x="2712810" y="496000"/>
                </a:lnTo>
                <a:lnTo>
                  <a:pt x="2772951" y="431687"/>
                </a:lnTo>
                <a:cubicBezTo>
                  <a:pt x="2772913" y="431611"/>
                  <a:pt x="2772884" y="431573"/>
                  <a:pt x="2772837" y="431506"/>
                </a:cubicBezTo>
                <a:cubicBezTo>
                  <a:pt x="2772722" y="431363"/>
                  <a:pt x="2772608" y="431239"/>
                  <a:pt x="2772513" y="431059"/>
                </a:cubicBezTo>
                <a:close/>
                <a:moveTo>
                  <a:pt x="2520205" y="429611"/>
                </a:moveTo>
                <a:lnTo>
                  <a:pt x="2491278" y="468358"/>
                </a:lnTo>
                <a:cubicBezTo>
                  <a:pt x="2491630" y="468673"/>
                  <a:pt x="2491916" y="469063"/>
                  <a:pt x="2492135" y="469520"/>
                </a:cubicBezTo>
                <a:lnTo>
                  <a:pt x="2551533" y="450775"/>
                </a:lnTo>
                <a:close/>
                <a:moveTo>
                  <a:pt x="2767436" y="428620"/>
                </a:moveTo>
                <a:lnTo>
                  <a:pt x="2763035" y="434030"/>
                </a:lnTo>
                <a:lnTo>
                  <a:pt x="2772199" y="430230"/>
                </a:lnTo>
                <a:cubicBezTo>
                  <a:pt x="2772113" y="429906"/>
                  <a:pt x="2772084" y="429573"/>
                  <a:pt x="2772103" y="429211"/>
                </a:cubicBezTo>
                <a:close/>
                <a:moveTo>
                  <a:pt x="2865039" y="421695"/>
                </a:moveTo>
                <a:lnTo>
                  <a:pt x="2854952" y="444203"/>
                </a:lnTo>
                <a:cubicBezTo>
                  <a:pt x="2856066" y="444879"/>
                  <a:pt x="2856704" y="446108"/>
                  <a:pt x="2856590" y="447451"/>
                </a:cubicBezTo>
                <a:lnTo>
                  <a:pt x="2941705" y="460853"/>
                </a:lnTo>
                <a:cubicBezTo>
                  <a:pt x="2941725" y="460710"/>
                  <a:pt x="2941801" y="460615"/>
                  <a:pt x="2941858" y="460510"/>
                </a:cubicBezTo>
                <a:close/>
                <a:moveTo>
                  <a:pt x="2774475" y="419924"/>
                </a:moveTo>
                <a:lnTo>
                  <a:pt x="2767941" y="427991"/>
                </a:lnTo>
                <a:lnTo>
                  <a:pt x="2772122" y="428534"/>
                </a:lnTo>
                <a:cubicBezTo>
                  <a:pt x="2772122" y="428515"/>
                  <a:pt x="2772122" y="428515"/>
                  <a:pt x="2772122" y="428496"/>
                </a:cubicBezTo>
                <a:cubicBezTo>
                  <a:pt x="2772446" y="427106"/>
                  <a:pt x="2773561" y="426096"/>
                  <a:pt x="2774894" y="425839"/>
                </a:cubicBezTo>
                <a:close/>
                <a:moveTo>
                  <a:pt x="2663537" y="418590"/>
                </a:moveTo>
                <a:lnTo>
                  <a:pt x="2619656" y="491980"/>
                </a:lnTo>
                <a:cubicBezTo>
                  <a:pt x="2620084" y="492276"/>
                  <a:pt x="2620399" y="492676"/>
                  <a:pt x="2620656" y="493114"/>
                </a:cubicBezTo>
                <a:lnTo>
                  <a:pt x="2687845" y="465234"/>
                </a:lnTo>
                <a:lnTo>
                  <a:pt x="2666261" y="418743"/>
                </a:lnTo>
                <a:cubicBezTo>
                  <a:pt x="2665642" y="418971"/>
                  <a:pt x="2664966" y="419095"/>
                  <a:pt x="2664261" y="418933"/>
                </a:cubicBezTo>
                <a:cubicBezTo>
                  <a:pt x="2663995" y="418857"/>
                  <a:pt x="2663785" y="418714"/>
                  <a:pt x="2663537" y="418590"/>
                </a:cubicBezTo>
                <a:close/>
                <a:moveTo>
                  <a:pt x="2397266" y="417724"/>
                </a:moveTo>
                <a:lnTo>
                  <a:pt x="2333801" y="425591"/>
                </a:lnTo>
                <a:cubicBezTo>
                  <a:pt x="2333801" y="425782"/>
                  <a:pt x="2333820" y="425963"/>
                  <a:pt x="2333791" y="426144"/>
                </a:cubicBezTo>
                <a:lnTo>
                  <a:pt x="2485667" y="469606"/>
                </a:lnTo>
                <a:close/>
                <a:moveTo>
                  <a:pt x="2661890" y="416923"/>
                </a:moveTo>
                <a:lnTo>
                  <a:pt x="2571002" y="445613"/>
                </a:lnTo>
                <a:lnTo>
                  <a:pt x="2615398" y="492085"/>
                </a:lnTo>
                <a:cubicBezTo>
                  <a:pt x="2616217" y="491457"/>
                  <a:pt x="2617284" y="491142"/>
                  <a:pt x="2618379" y="491371"/>
                </a:cubicBezTo>
                <a:cubicBezTo>
                  <a:pt x="2618646" y="491438"/>
                  <a:pt x="2618865" y="491590"/>
                  <a:pt x="2619103" y="491704"/>
                </a:cubicBezTo>
                <a:lnTo>
                  <a:pt x="2662985" y="418352"/>
                </a:lnTo>
                <a:cubicBezTo>
                  <a:pt x="2662490" y="417981"/>
                  <a:pt x="2662147" y="417485"/>
                  <a:pt x="2661890" y="416923"/>
                </a:cubicBezTo>
                <a:close/>
                <a:moveTo>
                  <a:pt x="2668567" y="416219"/>
                </a:moveTo>
                <a:cubicBezTo>
                  <a:pt x="2668557" y="416219"/>
                  <a:pt x="2668567" y="416238"/>
                  <a:pt x="2668567" y="416257"/>
                </a:cubicBezTo>
                <a:cubicBezTo>
                  <a:pt x="2668319" y="417257"/>
                  <a:pt x="2667681" y="418038"/>
                  <a:pt x="2666852" y="418524"/>
                </a:cubicBezTo>
                <a:lnTo>
                  <a:pt x="2688436" y="464987"/>
                </a:lnTo>
                <a:lnTo>
                  <a:pt x="2761464" y="434688"/>
                </a:lnTo>
                <a:lnTo>
                  <a:pt x="2766484" y="428496"/>
                </a:lnTo>
                <a:close/>
                <a:moveTo>
                  <a:pt x="2537550" y="411599"/>
                </a:moveTo>
                <a:cubicBezTo>
                  <a:pt x="2536731" y="412237"/>
                  <a:pt x="2535664" y="412552"/>
                  <a:pt x="2534578" y="412313"/>
                </a:cubicBezTo>
                <a:cubicBezTo>
                  <a:pt x="2534169" y="412209"/>
                  <a:pt x="2533826" y="412018"/>
                  <a:pt x="2533492" y="411818"/>
                </a:cubicBezTo>
                <a:lnTo>
                  <a:pt x="2520710" y="428925"/>
                </a:lnTo>
                <a:lnTo>
                  <a:pt x="2552562" y="450461"/>
                </a:lnTo>
                <a:lnTo>
                  <a:pt x="2569535" y="445098"/>
                </a:lnTo>
                <a:close/>
                <a:moveTo>
                  <a:pt x="1189401" y="410189"/>
                </a:moveTo>
                <a:lnTo>
                  <a:pt x="1130079" y="442279"/>
                </a:lnTo>
                <a:cubicBezTo>
                  <a:pt x="1130355" y="442946"/>
                  <a:pt x="1130498" y="443670"/>
                  <a:pt x="1130317" y="444422"/>
                </a:cubicBezTo>
                <a:cubicBezTo>
                  <a:pt x="1130308" y="444441"/>
                  <a:pt x="1130298" y="444460"/>
                  <a:pt x="1130289" y="444489"/>
                </a:cubicBezTo>
                <a:lnTo>
                  <a:pt x="1204755" y="469711"/>
                </a:lnTo>
                <a:cubicBezTo>
                  <a:pt x="1205127" y="468863"/>
                  <a:pt x="1205774" y="468225"/>
                  <a:pt x="1206593" y="467882"/>
                </a:cubicBezTo>
                <a:close/>
                <a:moveTo>
                  <a:pt x="2538874" y="409418"/>
                </a:moveTo>
                <a:cubicBezTo>
                  <a:pt x="2538855" y="409484"/>
                  <a:pt x="2538874" y="409542"/>
                  <a:pt x="2538855" y="409627"/>
                </a:cubicBezTo>
                <a:cubicBezTo>
                  <a:pt x="2538731" y="410208"/>
                  <a:pt x="2538436" y="410694"/>
                  <a:pt x="2538055" y="411123"/>
                </a:cubicBezTo>
                <a:lnTo>
                  <a:pt x="2570288" y="444851"/>
                </a:lnTo>
                <a:lnTo>
                  <a:pt x="2661547" y="416076"/>
                </a:lnTo>
                <a:cubicBezTo>
                  <a:pt x="2661537" y="415952"/>
                  <a:pt x="2661566" y="415828"/>
                  <a:pt x="2661556" y="415714"/>
                </a:cubicBezTo>
                <a:close/>
                <a:moveTo>
                  <a:pt x="2489077" y="408560"/>
                </a:moveTo>
                <a:cubicBezTo>
                  <a:pt x="2488496" y="409218"/>
                  <a:pt x="2487696" y="409665"/>
                  <a:pt x="2486801" y="409761"/>
                </a:cubicBezTo>
                <a:lnTo>
                  <a:pt x="2489068" y="467492"/>
                </a:lnTo>
                <a:cubicBezTo>
                  <a:pt x="2489287" y="467520"/>
                  <a:pt x="2489516" y="467454"/>
                  <a:pt x="2489754" y="467520"/>
                </a:cubicBezTo>
                <a:cubicBezTo>
                  <a:pt x="2490154" y="467615"/>
                  <a:pt x="2490497" y="467806"/>
                  <a:pt x="2490840" y="468006"/>
                </a:cubicBezTo>
                <a:lnTo>
                  <a:pt x="2519748" y="429287"/>
                </a:lnTo>
                <a:close/>
                <a:moveTo>
                  <a:pt x="2471971" y="408475"/>
                </a:moveTo>
                <a:lnTo>
                  <a:pt x="2398780" y="417552"/>
                </a:lnTo>
                <a:lnTo>
                  <a:pt x="2486144" y="468816"/>
                </a:lnTo>
                <a:cubicBezTo>
                  <a:pt x="2486553" y="468301"/>
                  <a:pt x="2487115" y="467949"/>
                  <a:pt x="2487725" y="467711"/>
                </a:cubicBezTo>
                <a:close/>
                <a:moveTo>
                  <a:pt x="1327732" y="407246"/>
                </a:moveTo>
                <a:lnTo>
                  <a:pt x="1213880" y="468463"/>
                </a:lnTo>
                <a:lnTo>
                  <a:pt x="1354469" y="416171"/>
                </a:lnTo>
                <a:cubicBezTo>
                  <a:pt x="1354355" y="415704"/>
                  <a:pt x="1354336" y="415237"/>
                  <a:pt x="1354422" y="414723"/>
                </a:cubicBezTo>
                <a:close/>
                <a:moveTo>
                  <a:pt x="2482972" y="407103"/>
                </a:moveTo>
                <a:lnTo>
                  <a:pt x="2472628" y="408380"/>
                </a:lnTo>
                <a:lnTo>
                  <a:pt x="2488344" y="467473"/>
                </a:lnTo>
                <a:cubicBezTo>
                  <a:pt x="2488401" y="467473"/>
                  <a:pt x="2488477" y="467492"/>
                  <a:pt x="2488544" y="467492"/>
                </a:cubicBezTo>
                <a:lnTo>
                  <a:pt x="2486277" y="409741"/>
                </a:lnTo>
                <a:cubicBezTo>
                  <a:pt x="2486058" y="409741"/>
                  <a:pt x="2485820" y="409799"/>
                  <a:pt x="2485601" y="409732"/>
                </a:cubicBezTo>
                <a:cubicBezTo>
                  <a:pt x="2484248" y="409418"/>
                  <a:pt x="2483286" y="408360"/>
                  <a:pt x="2482972" y="407103"/>
                </a:cubicBezTo>
                <a:close/>
                <a:moveTo>
                  <a:pt x="2489887" y="406894"/>
                </a:moveTo>
                <a:cubicBezTo>
                  <a:pt x="2489878" y="406951"/>
                  <a:pt x="2489906" y="407008"/>
                  <a:pt x="2489887" y="407065"/>
                </a:cubicBezTo>
                <a:cubicBezTo>
                  <a:pt x="2489820" y="407341"/>
                  <a:pt x="2489668" y="407608"/>
                  <a:pt x="2489525" y="407856"/>
                </a:cubicBezTo>
                <a:lnTo>
                  <a:pt x="2520253" y="428611"/>
                </a:lnTo>
                <a:lnTo>
                  <a:pt x="2533054" y="411475"/>
                </a:lnTo>
                <a:cubicBezTo>
                  <a:pt x="2532359" y="410856"/>
                  <a:pt x="2531930" y="410008"/>
                  <a:pt x="2531873" y="409056"/>
                </a:cubicBezTo>
                <a:close/>
                <a:moveTo>
                  <a:pt x="2375720" y="405074"/>
                </a:moveTo>
                <a:lnTo>
                  <a:pt x="2333629" y="424505"/>
                </a:lnTo>
                <a:cubicBezTo>
                  <a:pt x="2333658" y="424591"/>
                  <a:pt x="2333706" y="424667"/>
                  <a:pt x="2333725" y="424763"/>
                </a:cubicBezTo>
                <a:lnTo>
                  <a:pt x="2396085" y="417028"/>
                </a:lnTo>
                <a:close/>
                <a:moveTo>
                  <a:pt x="2471456" y="403979"/>
                </a:moveTo>
                <a:lnTo>
                  <a:pt x="2472418" y="407560"/>
                </a:lnTo>
                <a:lnTo>
                  <a:pt x="2482896" y="406265"/>
                </a:lnTo>
                <a:cubicBezTo>
                  <a:pt x="2482886" y="406208"/>
                  <a:pt x="2482896" y="406122"/>
                  <a:pt x="2482896" y="406065"/>
                </a:cubicBezTo>
                <a:close/>
                <a:moveTo>
                  <a:pt x="1343877" y="398569"/>
                </a:moveTo>
                <a:lnTo>
                  <a:pt x="1328637" y="406770"/>
                </a:lnTo>
                <a:lnTo>
                  <a:pt x="1354641" y="414066"/>
                </a:lnTo>
                <a:cubicBezTo>
                  <a:pt x="1354821" y="413599"/>
                  <a:pt x="1355079" y="413209"/>
                  <a:pt x="1355412" y="412866"/>
                </a:cubicBezTo>
                <a:close/>
                <a:moveTo>
                  <a:pt x="1347421" y="396664"/>
                </a:moveTo>
                <a:lnTo>
                  <a:pt x="1344573" y="398188"/>
                </a:lnTo>
                <a:lnTo>
                  <a:pt x="1355422" y="411637"/>
                </a:lnTo>
                <a:close/>
                <a:moveTo>
                  <a:pt x="2772646" y="394063"/>
                </a:moveTo>
                <a:lnTo>
                  <a:pt x="2668586" y="415123"/>
                </a:lnTo>
                <a:cubicBezTo>
                  <a:pt x="2668614" y="415266"/>
                  <a:pt x="2668576" y="415399"/>
                  <a:pt x="2668576" y="415542"/>
                </a:cubicBezTo>
                <a:lnTo>
                  <a:pt x="2766988" y="427887"/>
                </a:lnTo>
                <a:lnTo>
                  <a:pt x="2774389" y="418771"/>
                </a:lnTo>
                <a:close/>
                <a:moveTo>
                  <a:pt x="1018599" y="393654"/>
                </a:moveTo>
                <a:lnTo>
                  <a:pt x="973059" y="448832"/>
                </a:lnTo>
                <a:cubicBezTo>
                  <a:pt x="973555" y="449337"/>
                  <a:pt x="973926" y="449966"/>
                  <a:pt x="974060" y="450680"/>
                </a:cubicBezTo>
                <a:lnTo>
                  <a:pt x="1123345" y="443374"/>
                </a:lnTo>
                <a:cubicBezTo>
                  <a:pt x="1123364" y="443174"/>
                  <a:pt x="1123326" y="443012"/>
                  <a:pt x="1123364" y="442812"/>
                </a:cubicBezTo>
                <a:cubicBezTo>
                  <a:pt x="1123393" y="442717"/>
                  <a:pt x="1123469" y="442631"/>
                  <a:pt x="1123497" y="442536"/>
                </a:cubicBezTo>
                <a:close/>
                <a:moveTo>
                  <a:pt x="2076121" y="392406"/>
                </a:moveTo>
                <a:cubicBezTo>
                  <a:pt x="2076121" y="392644"/>
                  <a:pt x="2076169" y="392892"/>
                  <a:pt x="2076102" y="393130"/>
                </a:cubicBezTo>
                <a:cubicBezTo>
                  <a:pt x="2076026" y="393502"/>
                  <a:pt x="2075845" y="393816"/>
                  <a:pt x="2075664" y="394111"/>
                </a:cubicBezTo>
                <a:lnTo>
                  <a:pt x="2098972" y="409761"/>
                </a:lnTo>
                <a:close/>
                <a:moveTo>
                  <a:pt x="2404381" y="391854"/>
                </a:moveTo>
                <a:lnTo>
                  <a:pt x="2376759" y="404608"/>
                </a:lnTo>
                <a:lnTo>
                  <a:pt x="2397599" y="416828"/>
                </a:lnTo>
                <a:lnTo>
                  <a:pt x="2471742" y="407646"/>
                </a:lnTo>
                <a:lnTo>
                  <a:pt x="2470742" y="403846"/>
                </a:lnTo>
                <a:close/>
                <a:moveTo>
                  <a:pt x="2505537" y="391758"/>
                </a:moveTo>
                <a:lnTo>
                  <a:pt x="2489449" y="404417"/>
                </a:lnTo>
                <a:cubicBezTo>
                  <a:pt x="2489735" y="404893"/>
                  <a:pt x="2489868" y="405427"/>
                  <a:pt x="2489925" y="405979"/>
                </a:cubicBezTo>
                <a:lnTo>
                  <a:pt x="2531902" y="408151"/>
                </a:lnTo>
                <a:cubicBezTo>
                  <a:pt x="2531911" y="408094"/>
                  <a:pt x="2531892" y="408065"/>
                  <a:pt x="2531902" y="408017"/>
                </a:cubicBezTo>
                <a:cubicBezTo>
                  <a:pt x="2531968" y="407751"/>
                  <a:pt x="2532102" y="407541"/>
                  <a:pt x="2532216" y="407322"/>
                </a:cubicBezTo>
                <a:close/>
                <a:moveTo>
                  <a:pt x="2797364" y="391673"/>
                </a:moveTo>
                <a:lnTo>
                  <a:pt x="2775332" y="418867"/>
                </a:lnTo>
                <a:lnTo>
                  <a:pt x="2775809" y="425801"/>
                </a:lnTo>
                <a:cubicBezTo>
                  <a:pt x="2776018" y="425820"/>
                  <a:pt x="2776199" y="425782"/>
                  <a:pt x="2776399" y="425839"/>
                </a:cubicBezTo>
                <a:cubicBezTo>
                  <a:pt x="2776695" y="425896"/>
                  <a:pt x="2776923" y="426058"/>
                  <a:pt x="2777171" y="426163"/>
                </a:cubicBezTo>
                <a:close/>
                <a:moveTo>
                  <a:pt x="2801831" y="390996"/>
                </a:moveTo>
                <a:cubicBezTo>
                  <a:pt x="2801012" y="391625"/>
                  <a:pt x="2799964" y="391939"/>
                  <a:pt x="2798878" y="391692"/>
                </a:cubicBezTo>
                <a:cubicBezTo>
                  <a:pt x="2798592" y="391625"/>
                  <a:pt x="2798354" y="391473"/>
                  <a:pt x="2798097" y="391349"/>
                </a:cubicBezTo>
                <a:lnTo>
                  <a:pt x="2777599" y="426363"/>
                </a:lnTo>
                <a:cubicBezTo>
                  <a:pt x="2778037" y="426677"/>
                  <a:pt x="2778399" y="427048"/>
                  <a:pt x="2778666" y="427496"/>
                </a:cubicBezTo>
                <a:cubicBezTo>
                  <a:pt x="2778752" y="427610"/>
                  <a:pt x="2778875" y="427696"/>
                  <a:pt x="2778952" y="427839"/>
                </a:cubicBezTo>
                <a:cubicBezTo>
                  <a:pt x="2779771" y="427182"/>
                  <a:pt x="2780847" y="426867"/>
                  <a:pt x="2781943" y="427115"/>
                </a:cubicBezTo>
                <a:cubicBezTo>
                  <a:pt x="2783762" y="427525"/>
                  <a:pt x="2784895" y="429287"/>
                  <a:pt x="2784629" y="431106"/>
                </a:cubicBezTo>
                <a:lnTo>
                  <a:pt x="2849742" y="446156"/>
                </a:lnTo>
                <a:cubicBezTo>
                  <a:pt x="2849923" y="445632"/>
                  <a:pt x="2850199" y="445184"/>
                  <a:pt x="2850551" y="444803"/>
                </a:cubicBezTo>
                <a:close/>
                <a:moveTo>
                  <a:pt x="2802621" y="390177"/>
                </a:moveTo>
                <a:cubicBezTo>
                  <a:pt x="2802517" y="390358"/>
                  <a:pt x="2802364" y="390472"/>
                  <a:pt x="2802231" y="390625"/>
                </a:cubicBezTo>
                <a:lnTo>
                  <a:pt x="2850970" y="444412"/>
                </a:lnTo>
                <a:cubicBezTo>
                  <a:pt x="2851780" y="443784"/>
                  <a:pt x="2852837" y="443489"/>
                  <a:pt x="2853923" y="443736"/>
                </a:cubicBezTo>
                <a:cubicBezTo>
                  <a:pt x="2853990" y="443755"/>
                  <a:pt x="2854056" y="443813"/>
                  <a:pt x="2854142" y="443832"/>
                </a:cubicBezTo>
                <a:lnTo>
                  <a:pt x="2864229" y="421305"/>
                </a:lnTo>
                <a:close/>
                <a:moveTo>
                  <a:pt x="2796316" y="389282"/>
                </a:moveTo>
                <a:lnTo>
                  <a:pt x="2773561" y="393873"/>
                </a:lnTo>
                <a:lnTo>
                  <a:pt x="2775237" y="417685"/>
                </a:lnTo>
                <a:lnTo>
                  <a:pt x="2797154" y="390663"/>
                </a:lnTo>
                <a:cubicBezTo>
                  <a:pt x="2796773" y="390263"/>
                  <a:pt x="2796478" y="389815"/>
                  <a:pt x="2796316" y="389282"/>
                </a:cubicBezTo>
                <a:close/>
                <a:moveTo>
                  <a:pt x="1022408" y="389025"/>
                </a:moveTo>
                <a:lnTo>
                  <a:pt x="1019141" y="392968"/>
                </a:lnTo>
                <a:lnTo>
                  <a:pt x="1111610" y="436059"/>
                </a:lnTo>
                <a:close/>
                <a:moveTo>
                  <a:pt x="2101448" y="388834"/>
                </a:moveTo>
                <a:lnTo>
                  <a:pt x="2077159" y="392111"/>
                </a:lnTo>
                <a:lnTo>
                  <a:pt x="2105525" y="413675"/>
                </a:lnTo>
                <a:cubicBezTo>
                  <a:pt x="2105925" y="413275"/>
                  <a:pt x="2106382" y="412990"/>
                  <a:pt x="2106915" y="412799"/>
                </a:cubicBezTo>
                <a:close/>
                <a:moveTo>
                  <a:pt x="1365385" y="387005"/>
                </a:moveTo>
                <a:lnTo>
                  <a:pt x="1348221" y="396245"/>
                </a:lnTo>
                <a:lnTo>
                  <a:pt x="1356669" y="412056"/>
                </a:lnTo>
                <a:cubicBezTo>
                  <a:pt x="1357212" y="411846"/>
                  <a:pt x="1357803" y="411751"/>
                  <a:pt x="1358412" y="411846"/>
                </a:cubicBezTo>
                <a:close/>
                <a:moveTo>
                  <a:pt x="1239226" y="385738"/>
                </a:moveTo>
                <a:lnTo>
                  <a:pt x="1226815" y="420019"/>
                </a:lnTo>
                <a:lnTo>
                  <a:pt x="1239750" y="385805"/>
                </a:lnTo>
                <a:cubicBezTo>
                  <a:pt x="1239617" y="385786"/>
                  <a:pt x="1239483" y="385824"/>
                  <a:pt x="1239340" y="385786"/>
                </a:cubicBezTo>
                <a:cubicBezTo>
                  <a:pt x="1239302" y="385786"/>
                  <a:pt x="1239274" y="385758"/>
                  <a:pt x="1239226" y="385738"/>
                </a:cubicBezTo>
                <a:close/>
                <a:moveTo>
                  <a:pt x="2124546" y="385720"/>
                </a:moveTo>
                <a:lnTo>
                  <a:pt x="2102200" y="388729"/>
                </a:lnTo>
                <a:lnTo>
                  <a:pt x="2107630" y="412609"/>
                </a:lnTo>
                <a:cubicBezTo>
                  <a:pt x="2108030" y="412552"/>
                  <a:pt x="2108449" y="412542"/>
                  <a:pt x="2108859" y="412637"/>
                </a:cubicBezTo>
                <a:cubicBezTo>
                  <a:pt x="2109059" y="412666"/>
                  <a:pt x="2109211" y="412818"/>
                  <a:pt x="2109402" y="412875"/>
                </a:cubicBezTo>
                <a:close/>
                <a:moveTo>
                  <a:pt x="1368252" y="385462"/>
                </a:moveTo>
                <a:lnTo>
                  <a:pt x="1366509" y="386396"/>
                </a:lnTo>
                <a:lnTo>
                  <a:pt x="1359870" y="410075"/>
                </a:lnTo>
                <a:lnTo>
                  <a:pt x="1369595" y="386539"/>
                </a:lnTo>
                <a:cubicBezTo>
                  <a:pt x="1369052" y="386281"/>
                  <a:pt x="1368585" y="385929"/>
                  <a:pt x="1368252" y="385462"/>
                </a:cubicBezTo>
                <a:close/>
                <a:moveTo>
                  <a:pt x="1237216" y="384310"/>
                </a:moveTo>
                <a:lnTo>
                  <a:pt x="1190106" y="409799"/>
                </a:lnTo>
                <a:lnTo>
                  <a:pt x="1207336" y="467587"/>
                </a:lnTo>
                <a:cubicBezTo>
                  <a:pt x="1207794" y="467511"/>
                  <a:pt x="1208289" y="467511"/>
                  <a:pt x="1208775" y="467625"/>
                </a:cubicBezTo>
                <a:cubicBezTo>
                  <a:pt x="1208784" y="467625"/>
                  <a:pt x="1208784" y="467625"/>
                  <a:pt x="1208803" y="467634"/>
                </a:cubicBezTo>
                <a:lnTo>
                  <a:pt x="1211165" y="461386"/>
                </a:lnTo>
                <a:lnTo>
                  <a:pt x="1238664" y="385481"/>
                </a:lnTo>
                <a:cubicBezTo>
                  <a:pt x="1238083" y="385205"/>
                  <a:pt x="1237569" y="384824"/>
                  <a:pt x="1237216" y="384310"/>
                </a:cubicBezTo>
                <a:close/>
                <a:moveTo>
                  <a:pt x="2339726" y="383967"/>
                </a:moveTo>
                <a:lnTo>
                  <a:pt x="2331486" y="422305"/>
                </a:lnTo>
                <a:cubicBezTo>
                  <a:pt x="2332277" y="422581"/>
                  <a:pt x="2332934" y="423086"/>
                  <a:pt x="2333344" y="423781"/>
                </a:cubicBezTo>
                <a:lnTo>
                  <a:pt x="2374892" y="404598"/>
                </a:lnTo>
                <a:close/>
                <a:moveTo>
                  <a:pt x="1393541" y="383795"/>
                </a:moveTo>
                <a:lnTo>
                  <a:pt x="1382644" y="393625"/>
                </a:lnTo>
                <a:lnTo>
                  <a:pt x="1394112" y="383795"/>
                </a:lnTo>
                <a:close/>
                <a:moveTo>
                  <a:pt x="1392150" y="383795"/>
                </a:moveTo>
                <a:lnTo>
                  <a:pt x="1374605" y="383833"/>
                </a:lnTo>
                <a:cubicBezTo>
                  <a:pt x="1374595" y="383967"/>
                  <a:pt x="1374624" y="384072"/>
                  <a:pt x="1374595" y="384205"/>
                </a:cubicBezTo>
                <a:cubicBezTo>
                  <a:pt x="1374157" y="386119"/>
                  <a:pt x="1372233" y="387320"/>
                  <a:pt x="1370309" y="386881"/>
                </a:cubicBezTo>
                <a:cubicBezTo>
                  <a:pt x="1370176" y="386843"/>
                  <a:pt x="1370081" y="386767"/>
                  <a:pt x="1369957" y="386710"/>
                </a:cubicBezTo>
                <a:lnTo>
                  <a:pt x="1359432" y="412180"/>
                </a:lnTo>
                <a:cubicBezTo>
                  <a:pt x="1359708" y="412313"/>
                  <a:pt x="1359965" y="412456"/>
                  <a:pt x="1360194" y="412656"/>
                </a:cubicBezTo>
                <a:close/>
                <a:moveTo>
                  <a:pt x="1367261" y="383738"/>
                </a:moveTo>
                <a:lnTo>
                  <a:pt x="1366861" y="385157"/>
                </a:lnTo>
                <a:lnTo>
                  <a:pt x="1367833" y="384634"/>
                </a:lnTo>
                <a:cubicBezTo>
                  <a:pt x="1367728" y="384338"/>
                  <a:pt x="1367633" y="384053"/>
                  <a:pt x="1367604" y="383738"/>
                </a:cubicBezTo>
                <a:close/>
                <a:moveTo>
                  <a:pt x="1243417" y="383595"/>
                </a:moveTo>
                <a:cubicBezTo>
                  <a:pt x="1242941" y="384786"/>
                  <a:pt x="1241922" y="385634"/>
                  <a:pt x="1240702" y="385824"/>
                </a:cubicBezTo>
                <a:lnTo>
                  <a:pt x="1209622" y="468015"/>
                </a:lnTo>
                <a:cubicBezTo>
                  <a:pt x="1210108" y="468273"/>
                  <a:pt x="1210518" y="468606"/>
                  <a:pt x="1210832" y="469035"/>
                </a:cubicBezTo>
                <a:lnTo>
                  <a:pt x="1326446" y="406884"/>
                </a:lnTo>
                <a:close/>
                <a:moveTo>
                  <a:pt x="1341429" y="383519"/>
                </a:moveTo>
                <a:lnTo>
                  <a:pt x="1347773" y="395416"/>
                </a:lnTo>
                <a:lnTo>
                  <a:pt x="1365728" y="385748"/>
                </a:lnTo>
                <a:lnTo>
                  <a:pt x="1366299" y="383719"/>
                </a:lnTo>
                <a:close/>
                <a:moveTo>
                  <a:pt x="1332676" y="383443"/>
                </a:moveTo>
                <a:lnTo>
                  <a:pt x="1343982" y="397454"/>
                </a:lnTo>
                <a:lnTo>
                  <a:pt x="1346982" y="395835"/>
                </a:lnTo>
                <a:lnTo>
                  <a:pt x="1340401" y="383510"/>
                </a:lnTo>
                <a:close/>
                <a:moveTo>
                  <a:pt x="1243636" y="382719"/>
                </a:moveTo>
                <a:cubicBezTo>
                  <a:pt x="1243636" y="382767"/>
                  <a:pt x="1243646" y="382843"/>
                  <a:pt x="1243636" y="382919"/>
                </a:cubicBezTo>
                <a:lnTo>
                  <a:pt x="1327342" y="406408"/>
                </a:lnTo>
                <a:lnTo>
                  <a:pt x="1343287" y="397845"/>
                </a:lnTo>
                <a:lnTo>
                  <a:pt x="1331676" y="383443"/>
                </a:lnTo>
                <a:close/>
                <a:moveTo>
                  <a:pt x="1367909" y="381405"/>
                </a:moveTo>
                <a:lnTo>
                  <a:pt x="1367471" y="382986"/>
                </a:lnTo>
                <a:lnTo>
                  <a:pt x="1367623" y="382986"/>
                </a:lnTo>
                <a:cubicBezTo>
                  <a:pt x="1367623" y="382852"/>
                  <a:pt x="1367595" y="382719"/>
                  <a:pt x="1367623" y="382586"/>
                </a:cubicBezTo>
                <a:cubicBezTo>
                  <a:pt x="1367718" y="382195"/>
                  <a:pt x="1367899" y="381871"/>
                  <a:pt x="1368099" y="381557"/>
                </a:cubicBezTo>
                <a:close/>
                <a:moveTo>
                  <a:pt x="1368214" y="380347"/>
                </a:moveTo>
                <a:lnTo>
                  <a:pt x="1368118" y="380662"/>
                </a:lnTo>
                <a:lnTo>
                  <a:pt x="1368547" y="380985"/>
                </a:lnTo>
                <a:cubicBezTo>
                  <a:pt x="1368576" y="380957"/>
                  <a:pt x="1368614" y="380928"/>
                  <a:pt x="1368642" y="380890"/>
                </a:cubicBezTo>
                <a:close/>
                <a:moveTo>
                  <a:pt x="2340507" y="380319"/>
                </a:moveTo>
                <a:lnTo>
                  <a:pt x="2339926" y="382995"/>
                </a:lnTo>
                <a:lnTo>
                  <a:pt x="2375911" y="404131"/>
                </a:lnTo>
                <a:lnTo>
                  <a:pt x="2403029" y="391615"/>
                </a:lnTo>
                <a:close/>
                <a:moveTo>
                  <a:pt x="2333487" y="380290"/>
                </a:moveTo>
                <a:cubicBezTo>
                  <a:pt x="2332858" y="381100"/>
                  <a:pt x="2331915" y="381557"/>
                  <a:pt x="2330877" y="381624"/>
                </a:cubicBezTo>
                <a:lnTo>
                  <a:pt x="2330553" y="422115"/>
                </a:lnTo>
                <a:cubicBezTo>
                  <a:pt x="2330562" y="422115"/>
                  <a:pt x="2330572" y="422115"/>
                  <a:pt x="2330581" y="422115"/>
                </a:cubicBezTo>
                <a:lnTo>
                  <a:pt x="2338878" y="383453"/>
                </a:lnTo>
                <a:close/>
                <a:moveTo>
                  <a:pt x="2520548" y="379947"/>
                </a:moveTo>
                <a:lnTo>
                  <a:pt x="2506032" y="391377"/>
                </a:lnTo>
                <a:lnTo>
                  <a:pt x="2532454" y="406789"/>
                </a:lnTo>
                <a:cubicBezTo>
                  <a:pt x="2532721" y="406408"/>
                  <a:pt x="2533054" y="406093"/>
                  <a:pt x="2533416" y="405865"/>
                </a:cubicBezTo>
                <a:close/>
                <a:moveTo>
                  <a:pt x="879362" y="379585"/>
                </a:moveTo>
                <a:cubicBezTo>
                  <a:pt x="878514" y="380433"/>
                  <a:pt x="877295" y="380909"/>
                  <a:pt x="876038" y="380614"/>
                </a:cubicBezTo>
                <a:cubicBezTo>
                  <a:pt x="876000" y="380614"/>
                  <a:pt x="875981" y="380576"/>
                  <a:pt x="875952" y="380576"/>
                </a:cubicBezTo>
                <a:lnTo>
                  <a:pt x="821183" y="521184"/>
                </a:lnTo>
                <a:cubicBezTo>
                  <a:pt x="821726" y="521479"/>
                  <a:pt x="822193" y="521841"/>
                  <a:pt x="822517" y="522356"/>
                </a:cubicBezTo>
                <a:lnTo>
                  <a:pt x="967202" y="452385"/>
                </a:lnTo>
                <a:cubicBezTo>
                  <a:pt x="966992" y="451785"/>
                  <a:pt x="966878" y="451137"/>
                  <a:pt x="967040" y="450451"/>
                </a:cubicBezTo>
                <a:cubicBezTo>
                  <a:pt x="967135" y="450042"/>
                  <a:pt x="967325" y="449689"/>
                  <a:pt x="967545" y="449356"/>
                </a:cubicBezTo>
                <a:close/>
                <a:moveTo>
                  <a:pt x="2334068" y="379147"/>
                </a:moveTo>
                <a:cubicBezTo>
                  <a:pt x="2334030" y="379262"/>
                  <a:pt x="2333963" y="379357"/>
                  <a:pt x="2333915" y="379471"/>
                </a:cubicBezTo>
                <a:lnTo>
                  <a:pt x="2339087" y="382510"/>
                </a:lnTo>
                <a:lnTo>
                  <a:pt x="2339602" y="380138"/>
                </a:lnTo>
                <a:close/>
                <a:moveTo>
                  <a:pt x="987471" y="379138"/>
                </a:moveTo>
                <a:lnTo>
                  <a:pt x="971593" y="447899"/>
                </a:lnTo>
                <a:cubicBezTo>
                  <a:pt x="971907" y="447994"/>
                  <a:pt x="972202" y="448127"/>
                  <a:pt x="972450" y="448280"/>
                </a:cubicBezTo>
                <a:lnTo>
                  <a:pt x="1017836" y="393282"/>
                </a:lnTo>
                <a:close/>
                <a:moveTo>
                  <a:pt x="2482029" y="378052"/>
                </a:moveTo>
                <a:lnTo>
                  <a:pt x="2486210" y="402741"/>
                </a:lnTo>
                <a:cubicBezTo>
                  <a:pt x="2486544" y="402731"/>
                  <a:pt x="2486868" y="402693"/>
                  <a:pt x="2487201" y="402769"/>
                </a:cubicBezTo>
                <a:cubicBezTo>
                  <a:pt x="2487877" y="402931"/>
                  <a:pt x="2488411" y="403303"/>
                  <a:pt x="2488868" y="403769"/>
                </a:cubicBezTo>
                <a:lnTo>
                  <a:pt x="2504737" y="391292"/>
                </a:lnTo>
                <a:close/>
                <a:moveTo>
                  <a:pt x="984956" y="377966"/>
                </a:moveTo>
                <a:cubicBezTo>
                  <a:pt x="984261" y="379080"/>
                  <a:pt x="983032" y="379700"/>
                  <a:pt x="981699" y="379595"/>
                </a:cubicBezTo>
                <a:lnTo>
                  <a:pt x="971907" y="444012"/>
                </a:lnTo>
                <a:lnTo>
                  <a:pt x="986947" y="378900"/>
                </a:lnTo>
                <a:close/>
                <a:moveTo>
                  <a:pt x="2310693" y="377814"/>
                </a:moveTo>
                <a:lnTo>
                  <a:pt x="2329381" y="422219"/>
                </a:lnTo>
                <a:cubicBezTo>
                  <a:pt x="2329629" y="422143"/>
                  <a:pt x="2329858" y="422115"/>
                  <a:pt x="2330105" y="422115"/>
                </a:cubicBezTo>
                <a:lnTo>
                  <a:pt x="2330429" y="381614"/>
                </a:lnTo>
                <a:cubicBezTo>
                  <a:pt x="2330248" y="381595"/>
                  <a:pt x="2330067" y="381633"/>
                  <a:pt x="2329886" y="381595"/>
                </a:cubicBezTo>
                <a:cubicBezTo>
                  <a:pt x="2328315" y="381233"/>
                  <a:pt x="2327286" y="379871"/>
                  <a:pt x="2327181" y="378347"/>
                </a:cubicBezTo>
                <a:close/>
                <a:moveTo>
                  <a:pt x="2340145" y="377538"/>
                </a:moveTo>
                <a:lnTo>
                  <a:pt x="2334182" y="378138"/>
                </a:lnTo>
                <a:cubicBezTo>
                  <a:pt x="2334182" y="378195"/>
                  <a:pt x="2334182" y="378252"/>
                  <a:pt x="2334182" y="378309"/>
                </a:cubicBezTo>
                <a:lnTo>
                  <a:pt x="2339773" y="379319"/>
                </a:lnTo>
                <a:close/>
                <a:moveTo>
                  <a:pt x="978431" y="376461"/>
                </a:moveTo>
                <a:lnTo>
                  <a:pt x="880334" y="377423"/>
                </a:lnTo>
                <a:cubicBezTo>
                  <a:pt x="880324" y="377594"/>
                  <a:pt x="880353" y="377766"/>
                  <a:pt x="880315" y="377928"/>
                </a:cubicBezTo>
                <a:cubicBezTo>
                  <a:pt x="880219" y="378347"/>
                  <a:pt x="880029" y="378690"/>
                  <a:pt x="879810" y="379033"/>
                </a:cubicBezTo>
                <a:lnTo>
                  <a:pt x="968002" y="448804"/>
                </a:lnTo>
                <a:cubicBezTo>
                  <a:pt x="968716" y="448080"/>
                  <a:pt x="969707" y="447689"/>
                  <a:pt x="970774" y="447765"/>
                </a:cubicBezTo>
                <a:lnTo>
                  <a:pt x="981146" y="379585"/>
                </a:lnTo>
                <a:cubicBezTo>
                  <a:pt x="979622" y="379233"/>
                  <a:pt x="978584" y="377937"/>
                  <a:pt x="978431" y="376461"/>
                </a:cubicBezTo>
                <a:close/>
                <a:moveTo>
                  <a:pt x="2204632" y="374909"/>
                </a:moveTo>
                <a:lnTo>
                  <a:pt x="2125537" y="385586"/>
                </a:lnTo>
                <a:lnTo>
                  <a:pt x="2110125" y="413209"/>
                </a:lnTo>
                <a:cubicBezTo>
                  <a:pt x="2110573" y="413542"/>
                  <a:pt x="2110916" y="413980"/>
                  <a:pt x="2111164" y="414466"/>
                </a:cubicBezTo>
                <a:lnTo>
                  <a:pt x="2204718" y="375109"/>
                </a:lnTo>
                <a:cubicBezTo>
                  <a:pt x="2204699" y="375032"/>
                  <a:pt x="2204661" y="374975"/>
                  <a:pt x="2204632" y="374909"/>
                </a:cubicBezTo>
                <a:close/>
                <a:moveTo>
                  <a:pt x="2211566" y="374528"/>
                </a:moveTo>
                <a:cubicBezTo>
                  <a:pt x="2211548" y="374632"/>
                  <a:pt x="2211576" y="374737"/>
                  <a:pt x="2211548" y="374851"/>
                </a:cubicBezTo>
                <a:cubicBezTo>
                  <a:pt x="2211528" y="374928"/>
                  <a:pt x="2211471" y="374994"/>
                  <a:pt x="2211452" y="375071"/>
                </a:cubicBezTo>
                <a:lnTo>
                  <a:pt x="2327219" y="423896"/>
                </a:lnTo>
                <a:cubicBezTo>
                  <a:pt x="2327534" y="423343"/>
                  <a:pt x="2327953" y="422857"/>
                  <a:pt x="2328495" y="422543"/>
                </a:cubicBezTo>
                <a:lnTo>
                  <a:pt x="2309645" y="377766"/>
                </a:lnTo>
                <a:close/>
                <a:moveTo>
                  <a:pt x="987185" y="373966"/>
                </a:moveTo>
                <a:lnTo>
                  <a:pt x="985242" y="374880"/>
                </a:lnTo>
                <a:cubicBezTo>
                  <a:pt x="985480" y="375518"/>
                  <a:pt x="985594" y="376204"/>
                  <a:pt x="985442" y="376909"/>
                </a:cubicBezTo>
                <a:cubicBezTo>
                  <a:pt x="985413" y="377014"/>
                  <a:pt x="985337" y="377090"/>
                  <a:pt x="985299" y="377204"/>
                </a:cubicBezTo>
                <a:lnTo>
                  <a:pt x="987147" y="378052"/>
                </a:lnTo>
                <a:lnTo>
                  <a:pt x="988004" y="374337"/>
                </a:lnTo>
                <a:cubicBezTo>
                  <a:pt x="987709" y="374242"/>
                  <a:pt x="987433" y="374118"/>
                  <a:pt x="987185" y="373966"/>
                </a:cubicBezTo>
                <a:close/>
                <a:moveTo>
                  <a:pt x="986309" y="373165"/>
                </a:moveTo>
                <a:lnTo>
                  <a:pt x="984928" y="374156"/>
                </a:lnTo>
                <a:cubicBezTo>
                  <a:pt x="984966" y="374204"/>
                  <a:pt x="984994" y="374270"/>
                  <a:pt x="985023" y="374328"/>
                </a:cubicBezTo>
                <a:lnTo>
                  <a:pt x="986661" y="373546"/>
                </a:lnTo>
                <a:cubicBezTo>
                  <a:pt x="986537" y="373423"/>
                  <a:pt x="986414" y="373308"/>
                  <a:pt x="986309" y="373165"/>
                </a:cubicBezTo>
                <a:close/>
                <a:moveTo>
                  <a:pt x="991995" y="373003"/>
                </a:moveTo>
                <a:cubicBezTo>
                  <a:pt x="991252" y="374089"/>
                  <a:pt x="989928" y="374670"/>
                  <a:pt x="988557" y="374470"/>
                </a:cubicBezTo>
                <a:lnTo>
                  <a:pt x="987671" y="378309"/>
                </a:lnTo>
                <a:lnTo>
                  <a:pt x="1018389" y="392635"/>
                </a:lnTo>
                <a:lnTo>
                  <a:pt x="1021675" y="388663"/>
                </a:lnTo>
                <a:close/>
                <a:moveTo>
                  <a:pt x="979355" y="371851"/>
                </a:moveTo>
                <a:lnTo>
                  <a:pt x="891602" y="376680"/>
                </a:lnTo>
                <a:lnTo>
                  <a:pt x="978460" y="375823"/>
                </a:lnTo>
                <a:cubicBezTo>
                  <a:pt x="978470" y="375651"/>
                  <a:pt x="978431" y="375490"/>
                  <a:pt x="978470" y="375309"/>
                </a:cubicBezTo>
                <a:cubicBezTo>
                  <a:pt x="978689" y="374375"/>
                  <a:pt x="979251" y="373623"/>
                  <a:pt x="980003" y="373137"/>
                </a:cubicBezTo>
                <a:close/>
                <a:moveTo>
                  <a:pt x="983489" y="371622"/>
                </a:moveTo>
                <a:lnTo>
                  <a:pt x="980222" y="371803"/>
                </a:lnTo>
                <a:lnTo>
                  <a:pt x="980737" y="372813"/>
                </a:lnTo>
                <a:cubicBezTo>
                  <a:pt x="981365" y="372565"/>
                  <a:pt x="982051" y="372451"/>
                  <a:pt x="982756" y="372613"/>
                </a:cubicBezTo>
                <a:cubicBezTo>
                  <a:pt x="982842" y="372632"/>
                  <a:pt x="982918" y="372699"/>
                  <a:pt x="983004" y="372727"/>
                </a:cubicBezTo>
                <a:close/>
                <a:moveTo>
                  <a:pt x="985556" y="371518"/>
                </a:moveTo>
                <a:lnTo>
                  <a:pt x="984356" y="371575"/>
                </a:lnTo>
                <a:lnTo>
                  <a:pt x="983708" y="373051"/>
                </a:lnTo>
                <a:cubicBezTo>
                  <a:pt x="984108" y="373289"/>
                  <a:pt x="984442" y="373575"/>
                  <a:pt x="984718" y="373918"/>
                </a:cubicBezTo>
                <a:lnTo>
                  <a:pt x="986099" y="372927"/>
                </a:lnTo>
                <a:cubicBezTo>
                  <a:pt x="985813" y="372508"/>
                  <a:pt x="985632" y="372032"/>
                  <a:pt x="985556" y="371518"/>
                </a:cubicBezTo>
                <a:close/>
                <a:moveTo>
                  <a:pt x="992757" y="370670"/>
                </a:moveTo>
                <a:lnTo>
                  <a:pt x="992576" y="370698"/>
                </a:lnTo>
                <a:cubicBezTo>
                  <a:pt x="992586" y="370717"/>
                  <a:pt x="992576" y="370736"/>
                  <a:pt x="992576" y="370756"/>
                </a:cubicBezTo>
                <a:close/>
                <a:moveTo>
                  <a:pt x="2096914" y="368908"/>
                </a:moveTo>
                <a:lnTo>
                  <a:pt x="2075397" y="390168"/>
                </a:lnTo>
                <a:cubicBezTo>
                  <a:pt x="2075645" y="390472"/>
                  <a:pt x="2075807" y="390806"/>
                  <a:pt x="2075940" y="391149"/>
                </a:cubicBezTo>
                <a:lnTo>
                  <a:pt x="2076321" y="391454"/>
                </a:lnTo>
                <a:lnTo>
                  <a:pt x="2101277" y="388091"/>
                </a:lnTo>
                <a:close/>
                <a:moveTo>
                  <a:pt x="2462541" y="368479"/>
                </a:moveTo>
                <a:cubicBezTo>
                  <a:pt x="2462388" y="368555"/>
                  <a:pt x="2462226" y="368594"/>
                  <a:pt x="2462074" y="368651"/>
                </a:cubicBezTo>
                <a:lnTo>
                  <a:pt x="2471237" y="403074"/>
                </a:lnTo>
                <a:lnTo>
                  <a:pt x="2483029" y="405217"/>
                </a:lnTo>
                <a:cubicBezTo>
                  <a:pt x="2483267" y="404436"/>
                  <a:pt x="2483734" y="403807"/>
                  <a:pt x="2484343" y="403388"/>
                </a:cubicBezTo>
                <a:close/>
                <a:moveTo>
                  <a:pt x="2342097" y="368479"/>
                </a:moveTo>
                <a:lnTo>
                  <a:pt x="2333591" y="376090"/>
                </a:lnTo>
                <a:cubicBezTo>
                  <a:pt x="2333877" y="376490"/>
                  <a:pt x="2334068" y="376918"/>
                  <a:pt x="2334172" y="377395"/>
                </a:cubicBezTo>
                <a:lnTo>
                  <a:pt x="2340307" y="376785"/>
                </a:lnTo>
                <a:close/>
                <a:moveTo>
                  <a:pt x="2463769" y="367403"/>
                </a:moveTo>
                <a:cubicBezTo>
                  <a:pt x="2463541" y="367727"/>
                  <a:pt x="2463246" y="368003"/>
                  <a:pt x="2462912" y="368241"/>
                </a:cubicBezTo>
                <a:lnTo>
                  <a:pt x="2484715" y="403141"/>
                </a:lnTo>
                <a:cubicBezTo>
                  <a:pt x="2484934" y="403036"/>
                  <a:pt x="2485172" y="402950"/>
                  <a:pt x="2485410" y="402874"/>
                </a:cubicBezTo>
                <a:lnTo>
                  <a:pt x="2481115" y="377528"/>
                </a:lnTo>
                <a:close/>
                <a:moveTo>
                  <a:pt x="2457797" y="367203"/>
                </a:moveTo>
                <a:lnTo>
                  <a:pt x="2405696" y="391244"/>
                </a:lnTo>
                <a:lnTo>
                  <a:pt x="2470485" y="402969"/>
                </a:lnTo>
                <a:lnTo>
                  <a:pt x="2461427" y="368889"/>
                </a:lnTo>
                <a:cubicBezTo>
                  <a:pt x="2460988" y="368965"/>
                  <a:pt x="2460522" y="368965"/>
                  <a:pt x="2460036" y="368851"/>
                </a:cubicBezTo>
                <a:cubicBezTo>
                  <a:pt x="2459074" y="368613"/>
                  <a:pt x="2458283" y="368003"/>
                  <a:pt x="2457797" y="367203"/>
                </a:cubicBezTo>
                <a:close/>
                <a:moveTo>
                  <a:pt x="986328" y="367050"/>
                </a:moveTo>
                <a:lnTo>
                  <a:pt x="984661" y="370879"/>
                </a:lnTo>
                <a:lnTo>
                  <a:pt x="985566" y="370822"/>
                </a:lnTo>
                <a:cubicBezTo>
                  <a:pt x="985575" y="370603"/>
                  <a:pt x="985537" y="370394"/>
                  <a:pt x="985585" y="370175"/>
                </a:cubicBezTo>
                <a:cubicBezTo>
                  <a:pt x="985785" y="369308"/>
                  <a:pt x="986309" y="368632"/>
                  <a:pt x="986966" y="368146"/>
                </a:cubicBezTo>
                <a:close/>
                <a:moveTo>
                  <a:pt x="1177199" y="366479"/>
                </a:moveTo>
                <a:lnTo>
                  <a:pt x="1189896" y="409084"/>
                </a:lnTo>
                <a:lnTo>
                  <a:pt x="1236902" y="383643"/>
                </a:lnTo>
                <a:cubicBezTo>
                  <a:pt x="1236673" y="383081"/>
                  <a:pt x="1236578" y="382500"/>
                  <a:pt x="1236654" y="381871"/>
                </a:cubicBezTo>
                <a:close/>
                <a:moveTo>
                  <a:pt x="2457378" y="366079"/>
                </a:moveTo>
                <a:lnTo>
                  <a:pt x="2341126" y="377452"/>
                </a:lnTo>
                <a:lnTo>
                  <a:pt x="2340687" y="379500"/>
                </a:lnTo>
                <a:lnTo>
                  <a:pt x="2404372" y="390996"/>
                </a:lnTo>
                <a:lnTo>
                  <a:pt x="2457521" y="366479"/>
                </a:lnTo>
                <a:cubicBezTo>
                  <a:pt x="2457483" y="366327"/>
                  <a:pt x="2457397" y="366222"/>
                  <a:pt x="2457378" y="366079"/>
                </a:cubicBezTo>
                <a:close/>
                <a:moveTo>
                  <a:pt x="1979204" y="365717"/>
                </a:moveTo>
                <a:lnTo>
                  <a:pt x="2104953" y="414495"/>
                </a:lnTo>
                <a:cubicBezTo>
                  <a:pt x="2104972" y="414437"/>
                  <a:pt x="2104991" y="414399"/>
                  <a:pt x="2105020" y="414342"/>
                </a:cubicBezTo>
                <a:lnTo>
                  <a:pt x="2104858" y="414228"/>
                </a:lnTo>
                <a:lnTo>
                  <a:pt x="2075454" y="394502"/>
                </a:lnTo>
                <a:cubicBezTo>
                  <a:pt x="2074626" y="395587"/>
                  <a:pt x="2073226" y="396149"/>
                  <a:pt x="2071816" y="395835"/>
                </a:cubicBezTo>
                <a:cubicBezTo>
                  <a:pt x="2069949" y="395397"/>
                  <a:pt x="2068787" y="393549"/>
                  <a:pt x="2069139" y="391673"/>
                </a:cubicBezTo>
                <a:close/>
                <a:moveTo>
                  <a:pt x="782007" y="364355"/>
                </a:moveTo>
                <a:lnTo>
                  <a:pt x="691500" y="456871"/>
                </a:lnTo>
                <a:cubicBezTo>
                  <a:pt x="692177" y="457690"/>
                  <a:pt x="692520" y="458776"/>
                  <a:pt x="692253" y="459881"/>
                </a:cubicBezTo>
                <a:cubicBezTo>
                  <a:pt x="692224" y="460024"/>
                  <a:pt x="692129" y="460129"/>
                  <a:pt x="692081" y="460281"/>
                </a:cubicBezTo>
                <a:lnTo>
                  <a:pt x="816554" y="522346"/>
                </a:lnTo>
                <a:cubicBezTo>
                  <a:pt x="816983" y="521679"/>
                  <a:pt x="817621" y="521222"/>
                  <a:pt x="818364" y="520955"/>
                </a:cubicBezTo>
                <a:lnTo>
                  <a:pt x="784512" y="365079"/>
                </a:lnTo>
                <a:cubicBezTo>
                  <a:pt x="784150" y="365117"/>
                  <a:pt x="783779" y="365145"/>
                  <a:pt x="783398" y="365050"/>
                </a:cubicBezTo>
                <a:cubicBezTo>
                  <a:pt x="782864" y="364936"/>
                  <a:pt x="782407" y="364679"/>
                  <a:pt x="782007" y="364355"/>
                </a:cubicBezTo>
                <a:close/>
                <a:moveTo>
                  <a:pt x="787646" y="362459"/>
                </a:moveTo>
                <a:cubicBezTo>
                  <a:pt x="787331" y="363650"/>
                  <a:pt x="786446" y="364507"/>
                  <a:pt x="785360" y="364888"/>
                </a:cubicBezTo>
                <a:lnTo>
                  <a:pt x="819202" y="520755"/>
                </a:lnTo>
                <a:cubicBezTo>
                  <a:pt x="819574" y="520727"/>
                  <a:pt x="819945" y="520708"/>
                  <a:pt x="820326" y="520803"/>
                </a:cubicBezTo>
                <a:cubicBezTo>
                  <a:pt x="820355" y="520803"/>
                  <a:pt x="820383" y="520832"/>
                  <a:pt x="820421" y="520841"/>
                </a:cubicBezTo>
                <a:lnTo>
                  <a:pt x="875181" y="380233"/>
                </a:lnTo>
                <a:cubicBezTo>
                  <a:pt x="873952" y="379576"/>
                  <a:pt x="873228" y="378280"/>
                  <a:pt x="873342" y="376861"/>
                </a:cubicBezTo>
                <a:close/>
                <a:moveTo>
                  <a:pt x="2304083" y="362116"/>
                </a:moveTo>
                <a:lnTo>
                  <a:pt x="2310379" y="377061"/>
                </a:lnTo>
                <a:lnTo>
                  <a:pt x="2327200" y="377623"/>
                </a:lnTo>
                <a:cubicBezTo>
                  <a:pt x="2327210" y="377499"/>
                  <a:pt x="2327181" y="377404"/>
                  <a:pt x="2327210" y="377290"/>
                </a:cubicBezTo>
                <a:cubicBezTo>
                  <a:pt x="2327257" y="377052"/>
                  <a:pt x="2327400" y="376861"/>
                  <a:pt x="2327495" y="376642"/>
                </a:cubicBezTo>
                <a:close/>
                <a:moveTo>
                  <a:pt x="1157121" y="361278"/>
                </a:moveTo>
                <a:lnTo>
                  <a:pt x="1128365" y="440460"/>
                </a:lnTo>
                <a:cubicBezTo>
                  <a:pt x="1128927" y="440736"/>
                  <a:pt x="1129422" y="441107"/>
                  <a:pt x="1129774" y="441612"/>
                </a:cubicBezTo>
                <a:lnTo>
                  <a:pt x="1189191" y="409456"/>
                </a:lnTo>
                <a:lnTo>
                  <a:pt x="1176313" y="366241"/>
                </a:lnTo>
                <a:close/>
                <a:moveTo>
                  <a:pt x="1045783" y="359430"/>
                </a:moveTo>
                <a:lnTo>
                  <a:pt x="995329" y="370117"/>
                </a:lnTo>
                <a:lnTo>
                  <a:pt x="992557" y="371422"/>
                </a:lnTo>
                <a:cubicBezTo>
                  <a:pt x="992548" y="371556"/>
                  <a:pt x="992576" y="371660"/>
                  <a:pt x="992548" y="371775"/>
                </a:cubicBezTo>
                <a:cubicBezTo>
                  <a:pt x="992519" y="371946"/>
                  <a:pt x="992414" y="372080"/>
                  <a:pt x="992348" y="372232"/>
                </a:cubicBezTo>
                <a:lnTo>
                  <a:pt x="1022218" y="387977"/>
                </a:lnTo>
                <a:close/>
                <a:moveTo>
                  <a:pt x="2477990" y="359002"/>
                </a:moveTo>
                <a:lnTo>
                  <a:pt x="2464265" y="364469"/>
                </a:lnTo>
                <a:cubicBezTo>
                  <a:pt x="2464417" y="365022"/>
                  <a:pt x="2464474" y="365584"/>
                  <a:pt x="2464332" y="366165"/>
                </a:cubicBezTo>
                <a:cubicBezTo>
                  <a:pt x="2464265" y="366422"/>
                  <a:pt x="2464122" y="366641"/>
                  <a:pt x="2464008" y="366870"/>
                </a:cubicBezTo>
                <a:lnTo>
                  <a:pt x="2480991" y="376775"/>
                </a:lnTo>
                <a:close/>
                <a:moveTo>
                  <a:pt x="1074044" y="353449"/>
                </a:moveTo>
                <a:lnTo>
                  <a:pt x="1047040" y="359173"/>
                </a:lnTo>
                <a:lnTo>
                  <a:pt x="1022932" y="388367"/>
                </a:lnTo>
                <a:lnTo>
                  <a:pt x="1123897" y="441603"/>
                </a:lnTo>
                <a:cubicBezTo>
                  <a:pt x="1124126" y="441269"/>
                  <a:pt x="1124431" y="440993"/>
                  <a:pt x="1124755" y="440764"/>
                </a:cubicBezTo>
                <a:close/>
                <a:moveTo>
                  <a:pt x="1036982" y="349772"/>
                </a:moveTo>
                <a:lnTo>
                  <a:pt x="992376" y="369803"/>
                </a:lnTo>
                <a:lnTo>
                  <a:pt x="996367" y="368965"/>
                </a:lnTo>
                <a:close/>
                <a:moveTo>
                  <a:pt x="1253666" y="349000"/>
                </a:moveTo>
                <a:lnTo>
                  <a:pt x="1241703" y="379157"/>
                </a:lnTo>
                <a:cubicBezTo>
                  <a:pt x="1241855" y="379233"/>
                  <a:pt x="1242036" y="379280"/>
                  <a:pt x="1242179" y="379376"/>
                </a:cubicBezTo>
                <a:close/>
                <a:moveTo>
                  <a:pt x="2504822" y="348277"/>
                </a:moveTo>
                <a:lnTo>
                  <a:pt x="2478752" y="358678"/>
                </a:lnTo>
                <a:lnTo>
                  <a:pt x="2481905" y="377290"/>
                </a:lnTo>
                <a:lnTo>
                  <a:pt x="2505222" y="390892"/>
                </a:lnTo>
                <a:lnTo>
                  <a:pt x="2520158" y="379157"/>
                </a:lnTo>
                <a:close/>
                <a:moveTo>
                  <a:pt x="1103085" y="347305"/>
                </a:moveTo>
                <a:lnTo>
                  <a:pt x="1074787" y="353287"/>
                </a:lnTo>
                <a:lnTo>
                  <a:pt x="1125393" y="440421"/>
                </a:lnTo>
                <a:cubicBezTo>
                  <a:pt x="1126079" y="440107"/>
                  <a:pt x="1126850" y="439955"/>
                  <a:pt x="1127641" y="440136"/>
                </a:cubicBezTo>
                <a:cubicBezTo>
                  <a:pt x="1127669" y="440145"/>
                  <a:pt x="1127698" y="440164"/>
                  <a:pt x="1127726" y="440164"/>
                </a:cubicBezTo>
                <a:lnTo>
                  <a:pt x="1156435" y="361116"/>
                </a:lnTo>
                <a:close/>
                <a:moveTo>
                  <a:pt x="1321427" y="346048"/>
                </a:moveTo>
                <a:lnTo>
                  <a:pt x="1341029" y="382776"/>
                </a:lnTo>
                <a:lnTo>
                  <a:pt x="1366518" y="382986"/>
                </a:lnTo>
                <a:lnTo>
                  <a:pt x="1367128" y="380824"/>
                </a:lnTo>
                <a:close/>
                <a:moveTo>
                  <a:pt x="3053138" y="345153"/>
                </a:moveTo>
                <a:lnTo>
                  <a:pt x="2947840" y="459414"/>
                </a:lnTo>
                <a:cubicBezTo>
                  <a:pt x="2948106" y="459748"/>
                  <a:pt x="2948325" y="460110"/>
                  <a:pt x="2948468" y="460519"/>
                </a:cubicBezTo>
                <a:lnTo>
                  <a:pt x="3069169" y="431325"/>
                </a:lnTo>
                <a:cubicBezTo>
                  <a:pt x="3069102" y="430897"/>
                  <a:pt x="3069093" y="430468"/>
                  <a:pt x="3069207" y="430039"/>
                </a:cubicBezTo>
                <a:cubicBezTo>
                  <a:pt x="3069512" y="428734"/>
                  <a:pt x="3070512" y="427801"/>
                  <a:pt x="3071703" y="427468"/>
                </a:cubicBezTo>
                <a:lnTo>
                  <a:pt x="3055625" y="345772"/>
                </a:lnTo>
                <a:cubicBezTo>
                  <a:pt x="3055234" y="345810"/>
                  <a:pt x="3054834" y="345819"/>
                  <a:pt x="3054424" y="345743"/>
                </a:cubicBezTo>
                <a:cubicBezTo>
                  <a:pt x="3053948" y="345629"/>
                  <a:pt x="3053519" y="345419"/>
                  <a:pt x="3053138" y="345153"/>
                </a:cubicBezTo>
                <a:close/>
                <a:moveTo>
                  <a:pt x="1439489" y="341066"/>
                </a:moveTo>
                <a:lnTo>
                  <a:pt x="1374262" y="381814"/>
                </a:lnTo>
                <a:cubicBezTo>
                  <a:pt x="1374443" y="382176"/>
                  <a:pt x="1374576" y="382538"/>
                  <a:pt x="1374633" y="382938"/>
                </a:cubicBezTo>
                <a:lnTo>
                  <a:pt x="1393150" y="382900"/>
                </a:lnTo>
                <a:close/>
                <a:moveTo>
                  <a:pt x="1062947" y="339904"/>
                </a:moveTo>
                <a:lnTo>
                  <a:pt x="1047983" y="358021"/>
                </a:lnTo>
                <a:lnTo>
                  <a:pt x="1073567" y="352610"/>
                </a:lnTo>
                <a:lnTo>
                  <a:pt x="1066319" y="340133"/>
                </a:lnTo>
                <a:cubicBezTo>
                  <a:pt x="1065633" y="340437"/>
                  <a:pt x="1064861" y="340600"/>
                  <a:pt x="1064071" y="340409"/>
                </a:cubicBezTo>
                <a:cubicBezTo>
                  <a:pt x="1063642" y="340314"/>
                  <a:pt x="1063280" y="340123"/>
                  <a:pt x="1062947" y="339904"/>
                </a:cubicBezTo>
                <a:close/>
                <a:moveTo>
                  <a:pt x="2005827" y="339866"/>
                </a:moveTo>
                <a:lnTo>
                  <a:pt x="1974575" y="361450"/>
                </a:lnTo>
                <a:cubicBezTo>
                  <a:pt x="1974975" y="362155"/>
                  <a:pt x="1975128" y="362974"/>
                  <a:pt x="1974956" y="363812"/>
                </a:cubicBezTo>
                <a:lnTo>
                  <a:pt x="2069349" y="391044"/>
                </a:lnTo>
                <a:cubicBezTo>
                  <a:pt x="2069434" y="390844"/>
                  <a:pt x="2069511" y="390625"/>
                  <a:pt x="2069635" y="390425"/>
                </a:cubicBezTo>
                <a:close/>
                <a:moveTo>
                  <a:pt x="2006598" y="339561"/>
                </a:moveTo>
                <a:lnTo>
                  <a:pt x="2070111" y="389891"/>
                </a:lnTo>
                <a:cubicBezTo>
                  <a:pt x="2070330" y="389663"/>
                  <a:pt x="2070539" y="389434"/>
                  <a:pt x="2070806" y="389282"/>
                </a:cubicBezTo>
                <a:lnTo>
                  <a:pt x="2070206" y="387901"/>
                </a:lnTo>
                <a:close/>
                <a:moveTo>
                  <a:pt x="1061804" y="338723"/>
                </a:moveTo>
                <a:lnTo>
                  <a:pt x="998939" y="368412"/>
                </a:lnTo>
                <a:lnTo>
                  <a:pt x="1046726" y="358287"/>
                </a:lnTo>
                <a:lnTo>
                  <a:pt x="1062347" y="339371"/>
                </a:lnTo>
                <a:cubicBezTo>
                  <a:pt x="1062147" y="339161"/>
                  <a:pt x="1061947" y="338971"/>
                  <a:pt x="1061804" y="338723"/>
                </a:cubicBezTo>
                <a:close/>
                <a:moveTo>
                  <a:pt x="1068119" y="338247"/>
                </a:moveTo>
                <a:cubicBezTo>
                  <a:pt x="1067871" y="338885"/>
                  <a:pt x="1067471" y="339418"/>
                  <a:pt x="1066947" y="339799"/>
                </a:cubicBezTo>
                <a:lnTo>
                  <a:pt x="1074301" y="352449"/>
                </a:lnTo>
                <a:lnTo>
                  <a:pt x="1101085" y="346781"/>
                </a:lnTo>
                <a:close/>
                <a:moveTo>
                  <a:pt x="2152254" y="337685"/>
                </a:moveTo>
                <a:lnTo>
                  <a:pt x="2126013" y="384738"/>
                </a:lnTo>
                <a:lnTo>
                  <a:pt x="2204566" y="374137"/>
                </a:lnTo>
                <a:cubicBezTo>
                  <a:pt x="2204547" y="373842"/>
                  <a:pt x="2204508" y="373556"/>
                  <a:pt x="2204585" y="373242"/>
                </a:cubicBezTo>
                <a:cubicBezTo>
                  <a:pt x="2204652" y="372966"/>
                  <a:pt x="2204794" y="372727"/>
                  <a:pt x="2204928" y="372461"/>
                </a:cubicBezTo>
                <a:close/>
                <a:moveTo>
                  <a:pt x="1166007" y="336761"/>
                </a:moveTo>
                <a:lnTo>
                  <a:pt x="1157416" y="360402"/>
                </a:lnTo>
                <a:lnTo>
                  <a:pt x="1175999" y="365212"/>
                </a:lnTo>
                <a:lnTo>
                  <a:pt x="1167531" y="336818"/>
                </a:lnTo>
                <a:cubicBezTo>
                  <a:pt x="1167065" y="336904"/>
                  <a:pt x="1166579" y="336904"/>
                  <a:pt x="1166084" y="336789"/>
                </a:cubicBezTo>
                <a:cubicBezTo>
                  <a:pt x="1166065" y="336789"/>
                  <a:pt x="1166036" y="336761"/>
                  <a:pt x="1166007" y="336761"/>
                </a:cubicBezTo>
                <a:close/>
                <a:moveTo>
                  <a:pt x="1169665" y="335523"/>
                </a:moveTo>
                <a:cubicBezTo>
                  <a:pt x="1169294" y="335989"/>
                  <a:pt x="1168808" y="336304"/>
                  <a:pt x="1168265" y="336542"/>
                </a:cubicBezTo>
                <a:lnTo>
                  <a:pt x="1176885" y="365450"/>
                </a:lnTo>
                <a:lnTo>
                  <a:pt x="1236892" y="380976"/>
                </a:lnTo>
                <a:cubicBezTo>
                  <a:pt x="1236940" y="380852"/>
                  <a:pt x="1236997" y="380719"/>
                  <a:pt x="1237064" y="380604"/>
                </a:cubicBezTo>
                <a:close/>
                <a:moveTo>
                  <a:pt x="1163588" y="334484"/>
                </a:moveTo>
                <a:lnTo>
                  <a:pt x="1105095" y="346876"/>
                </a:lnTo>
                <a:lnTo>
                  <a:pt x="1156749" y="360240"/>
                </a:lnTo>
                <a:lnTo>
                  <a:pt x="1165379" y="336475"/>
                </a:lnTo>
                <a:cubicBezTo>
                  <a:pt x="1164521" y="336056"/>
                  <a:pt x="1163902" y="335361"/>
                  <a:pt x="1163588" y="334484"/>
                </a:cubicBezTo>
                <a:close/>
                <a:moveTo>
                  <a:pt x="1162407" y="333789"/>
                </a:moveTo>
                <a:lnTo>
                  <a:pt x="1068376" y="337123"/>
                </a:lnTo>
                <a:cubicBezTo>
                  <a:pt x="1068367" y="337199"/>
                  <a:pt x="1068376" y="337285"/>
                  <a:pt x="1068367" y="337361"/>
                </a:cubicBezTo>
                <a:lnTo>
                  <a:pt x="1103095" y="346353"/>
                </a:lnTo>
                <a:close/>
                <a:moveTo>
                  <a:pt x="1614313" y="332276"/>
                </a:moveTo>
                <a:lnTo>
                  <a:pt x="1605966" y="332394"/>
                </a:lnTo>
                <a:lnTo>
                  <a:pt x="1554142" y="376623"/>
                </a:lnTo>
                <a:close/>
                <a:moveTo>
                  <a:pt x="1632256" y="332022"/>
                </a:moveTo>
                <a:lnTo>
                  <a:pt x="1615719" y="332256"/>
                </a:lnTo>
                <a:lnTo>
                  <a:pt x="1552656" y="378738"/>
                </a:lnTo>
                <a:close/>
                <a:moveTo>
                  <a:pt x="1679831" y="331348"/>
                </a:moveTo>
                <a:lnTo>
                  <a:pt x="1633864" y="331999"/>
                </a:lnTo>
                <a:lnTo>
                  <a:pt x="1550694" y="380795"/>
                </a:lnTo>
                <a:close/>
                <a:moveTo>
                  <a:pt x="1455939" y="330779"/>
                </a:moveTo>
                <a:lnTo>
                  <a:pt x="1443975" y="338256"/>
                </a:lnTo>
                <a:lnTo>
                  <a:pt x="1394541" y="382890"/>
                </a:lnTo>
                <a:lnTo>
                  <a:pt x="1395169" y="382890"/>
                </a:lnTo>
                <a:close/>
                <a:moveTo>
                  <a:pt x="1945676" y="330636"/>
                </a:moveTo>
                <a:lnTo>
                  <a:pt x="1842120" y="380919"/>
                </a:lnTo>
                <a:cubicBezTo>
                  <a:pt x="1842149" y="381014"/>
                  <a:pt x="1842206" y="381109"/>
                  <a:pt x="1842225" y="381214"/>
                </a:cubicBezTo>
                <a:lnTo>
                  <a:pt x="1967965" y="363269"/>
                </a:lnTo>
                <a:cubicBezTo>
                  <a:pt x="1967965" y="362955"/>
                  <a:pt x="1967917" y="362659"/>
                  <a:pt x="1968003" y="362345"/>
                </a:cubicBezTo>
                <a:cubicBezTo>
                  <a:pt x="1968155" y="361650"/>
                  <a:pt x="1968536" y="361116"/>
                  <a:pt x="1969003" y="360650"/>
                </a:cubicBezTo>
                <a:close/>
                <a:moveTo>
                  <a:pt x="1462521" y="330208"/>
                </a:moveTo>
                <a:cubicBezTo>
                  <a:pt x="1461692" y="331284"/>
                  <a:pt x="1460301" y="331836"/>
                  <a:pt x="1458901" y="331522"/>
                </a:cubicBezTo>
                <a:cubicBezTo>
                  <a:pt x="1458273" y="331370"/>
                  <a:pt x="1457749" y="331017"/>
                  <a:pt x="1457301" y="330598"/>
                </a:cubicBezTo>
                <a:lnTo>
                  <a:pt x="1396322" y="382881"/>
                </a:lnTo>
                <a:lnTo>
                  <a:pt x="1542664" y="382557"/>
                </a:lnTo>
                <a:cubicBezTo>
                  <a:pt x="1542683" y="382424"/>
                  <a:pt x="1542645" y="382309"/>
                  <a:pt x="1542674" y="382186"/>
                </a:cubicBezTo>
                <a:cubicBezTo>
                  <a:pt x="1542740" y="381900"/>
                  <a:pt x="1542902" y="381643"/>
                  <a:pt x="1543035" y="381386"/>
                </a:cubicBezTo>
                <a:close/>
                <a:moveTo>
                  <a:pt x="2138024" y="328303"/>
                </a:moveTo>
                <a:lnTo>
                  <a:pt x="2097533" y="368308"/>
                </a:lnTo>
                <a:lnTo>
                  <a:pt x="2102029" y="387977"/>
                </a:lnTo>
                <a:lnTo>
                  <a:pt x="2125003" y="384872"/>
                </a:lnTo>
                <a:lnTo>
                  <a:pt x="2151578" y="337237"/>
                </a:lnTo>
                <a:close/>
                <a:moveTo>
                  <a:pt x="1951972" y="327579"/>
                </a:moveTo>
                <a:lnTo>
                  <a:pt x="1946438" y="330255"/>
                </a:lnTo>
                <a:lnTo>
                  <a:pt x="1968679" y="358869"/>
                </a:lnTo>
                <a:close/>
                <a:moveTo>
                  <a:pt x="1456263" y="327169"/>
                </a:moveTo>
                <a:lnTo>
                  <a:pt x="1446738" y="335770"/>
                </a:lnTo>
                <a:lnTo>
                  <a:pt x="1456568" y="329627"/>
                </a:lnTo>
                <a:cubicBezTo>
                  <a:pt x="1456206" y="328903"/>
                  <a:pt x="1456034" y="328084"/>
                  <a:pt x="1456234" y="327226"/>
                </a:cubicBezTo>
                <a:cubicBezTo>
                  <a:pt x="1456244" y="327217"/>
                  <a:pt x="1456253" y="327179"/>
                  <a:pt x="1456263" y="327169"/>
                </a:cubicBezTo>
                <a:close/>
                <a:moveTo>
                  <a:pt x="1513222" y="326112"/>
                </a:moveTo>
                <a:lnTo>
                  <a:pt x="1463216" y="328303"/>
                </a:lnTo>
                <a:cubicBezTo>
                  <a:pt x="1463206" y="328493"/>
                  <a:pt x="1463235" y="328665"/>
                  <a:pt x="1463197" y="328846"/>
                </a:cubicBezTo>
                <a:cubicBezTo>
                  <a:pt x="1463130" y="329141"/>
                  <a:pt x="1462978" y="329379"/>
                  <a:pt x="1462845" y="329646"/>
                </a:cubicBezTo>
                <a:lnTo>
                  <a:pt x="1543350" y="380833"/>
                </a:lnTo>
                <a:cubicBezTo>
                  <a:pt x="1543578" y="380547"/>
                  <a:pt x="1543845" y="380309"/>
                  <a:pt x="1544140" y="380100"/>
                </a:cubicBezTo>
                <a:close/>
                <a:moveTo>
                  <a:pt x="1698656" y="325095"/>
                </a:moveTo>
                <a:lnTo>
                  <a:pt x="1684845" y="330384"/>
                </a:lnTo>
                <a:lnTo>
                  <a:pt x="1743670" y="329551"/>
                </a:lnTo>
                <a:lnTo>
                  <a:pt x="1703565" y="325581"/>
                </a:lnTo>
                <a:lnTo>
                  <a:pt x="1702170" y="326455"/>
                </a:lnTo>
                <a:lnTo>
                  <a:pt x="1700696" y="325297"/>
                </a:lnTo>
                <a:close/>
                <a:moveTo>
                  <a:pt x="1565140" y="323822"/>
                </a:moveTo>
                <a:lnTo>
                  <a:pt x="1513946" y="326074"/>
                </a:lnTo>
                <a:lnTo>
                  <a:pt x="1544702" y="379795"/>
                </a:lnTo>
                <a:cubicBezTo>
                  <a:pt x="1545398" y="379490"/>
                  <a:pt x="1546179" y="379319"/>
                  <a:pt x="1546969" y="379519"/>
                </a:cubicBezTo>
                <a:cubicBezTo>
                  <a:pt x="1547636" y="379671"/>
                  <a:pt x="1548169" y="380042"/>
                  <a:pt x="1548627" y="380500"/>
                </a:cubicBezTo>
                <a:lnTo>
                  <a:pt x="1604993" y="332408"/>
                </a:lnTo>
                <a:lnTo>
                  <a:pt x="1576744" y="332808"/>
                </a:lnTo>
                <a:cubicBezTo>
                  <a:pt x="1576735" y="332942"/>
                  <a:pt x="1576763" y="333084"/>
                  <a:pt x="1576744" y="333208"/>
                </a:cubicBezTo>
                <a:cubicBezTo>
                  <a:pt x="1576287" y="335132"/>
                  <a:pt x="1574373" y="336332"/>
                  <a:pt x="1572449" y="335894"/>
                </a:cubicBezTo>
                <a:cubicBezTo>
                  <a:pt x="1570524" y="335437"/>
                  <a:pt x="1569324" y="333522"/>
                  <a:pt x="1569762" y="331598"/>
                </a:cubicBezTo>
                <a:cubicBezTo>
                  <a:pt x="1569925" y="330951"/>
                  <a:pt x="1570286" y="330417"/>
                  <a:pt x="1570725" y="329960"/>
                </a:cubicBezTo>
                <a:close/>
                <a:moveTo>
                  <a:pt x="1573827" y="323440"/>
                </a:moveTo>
                <a:lnTo>
                  <a:pt x="1565700" y="323797"/>
                </a:lnTo>
                <a:lnTo>
                  <a:pt x="1571039" y="329665"/>
                </a:lnTo>
                <a:cubicBezTo>
                  <a:pt x="1571687" y="329141"/>
                  <a:pt x="1572487" y="328874"/>
                  <a:pt x="1573363" y="328912"/>
                </a:cubicBezTo>
                <a:close/>
                <a:moveTo>
                  <a:pt x="628712" y="322950"/>
                </a:moveTo>
                <a:cubicBezTo>
                  <a:pt x="628435" y="323035"/>
                  <a:pt x="628159" y="323083"/>
                  <a:pt x="627873" y="323092"/>
                </a:cubicBezTo>
                <a:lnTo>
                  <a:pt x="617453" y="476893"/>
                </a:lnTo>
                <a:cubicBezTo>
                  <a:pt x="617510" y="476893"/>
                  <a:pt x="617548" y="476874"/>
                  <a:pt x="617605" y="476893"/>
                </a:cubicBezTo>
                <a:cubicBezTo>
                  <a:pt x="618806" y="477169"/>
                  <a:pt x="619663" y="478045"/>
                  <a:pt x="620063" y="479103"/>
                </a:cubicBezTo>
                <a:lnTo>
                  <a:pt x="685300" y="459814"/>
                </a:lnTo>
                <a:cubicBezTo>
                  <a:pt x="685195" y="459310"/>
                  <a:pt x="685166" y="458814"/>
                  <a:pt x="685290" y="458271"/>
                </a:cubicBezTo>
                <a:cubicBezTo>
                  <a:pt x="685528" y="457281"/>
                  <a:pt x="686166" y="456490"/>
                  <a:pt x="686986" y="456023"/>
                </a:cubicBezTo>
                <a:close/>
                <a:moveTo>
                  <a:pt x="1585433" y="322929"/>
                </a:moveTo>
                <a:lnTo>
                  <a:pt x="1574201" y="323423"/>
                </a:lnTo>
                <a:lnTo>
                  <a:pt x="1573734" y="328931"/>
                </a:lnTo>
                <a:cubicBezTo>
                  <a:pt x="1573839" y="328931"/>
                  <a:pt x="1573953" y="328912"/>
                  <a:pt x="1574068" y="328931"/>
                </a:cubicBezTo>
                <a:cubicBezTo>
                  <a:pt x="1574782" y="329103"/>
                  <a:pt x="1575344" y="329513"/>
                  <a:pt x="1575820" y="330017"/>
                </a:cubicBezTo>
                <a:close/>
                <a:moveTo>
                  <a:pt x="1685321" y="322865"/>
                </a:moveTo>
                <a:lnTo>
                  <a:pt x="1698559" y="324176"/>
                </a:lnTo>
                <a:lnTo>
                  <a:pt x="1699474" y="323826"/>
                </a:lnTo>
                <a:cubicBezTo>
                  <a:pt x="1699426" y="323616"/>
                  <a:pt x="1699417" y="323397"/>
                  <a:pt x="1699398" y="323188"/>
                </a:cubicBezTo>
                <a:close/>
                <a:moveTo>
                  <a:pt x="1589368" y="322756"/>
                </a:moveTo>
                <a:lnTo>
                  <a:pt x="1586904" y="322864"/>
                </a:lnTo>
                <a:lnTo>
                  <a:pt x="1578430" y="329112"/>
                </a:lnTo>
                <a:close/>
                <a:moveTo>
                  <a:pt x="1650782" y="322073"/>
                </a:moveTo>
                <a:lnTo>
                  <a:pt x="1635425" y="331083"/>
                </a:lnTo>
                <a:lnTo>
                  <a:pt x="1682253" y="330420"/>
                </a:lnTo>
                <a:lnTo>
                  <a:pt x="1696673" y="324899"/>
                </a:lnTo>
                <a:lnTo>
                  <a:pt x="1673360" y="322591"/>
                </a:lnTo>
                <a:close/>
                <a:moveTo>
                  <a:pt x="1983309" y="322007"/>
                </a:moveTo>
                <a:lnTo>
                  <a:pt x="1972765" y="359888"/>
                </a:lnTo>
                <a:cubicBezTo>
                  <a:pt x="1973318" y="360097"/>
                  <a:pt x="1973775" y="360431"/>
                  <a:pt x="1974137" y="360859"/>
                </a:cubicBezTo>
                <a:lnTo>
                  <a:pt x="2005226" y="339390"/>
                </a:lnTo>
                <a:close/>
                <a:moveTo>
                  <a:pt x="1213089" y="321692"/>
                </a:moveTo>
                <a:lnTo>
                  <a:pt x="1170408" y="332741"/>
                </a:lnTo>
                <a:cubicBezTo>
                  <a:pt x="1170475" y="333179"/>
                  <a:pt x="1170475" y="333656"/>
                  <a:pt x="1170370" y="334113"/>
                </a:cubicBezTo>
                <a:cubicBezTo>
                  <a:pt x="1170303" y="334456"/>
                  <a:pt x="1170132" y="334732"/>
                  <a:pt x="1169970" y="335018"/>
                </a:cubicBezTo>
                <a:lnTo>
                  <a:pt x="1237359" y="380090"/>
                </a:lnTo>
                <a:cubicBezTo>
                  <a:pt x="1237635" y="379757"/>
                  <a:pt x="1237950" y="379452"/>
                  <a:pt x="1238321" y="379242"/>
                </a:cubicBezTo>
                <a:close/>
                <a:moveTo>
                  <a:pt x="1615273" y="321616"/>
                </a:moveTo>
                <a:lnTo>
                  <a:pt x="1590466" y="322708"/>
                </a:lnTo>
                <a:lnTo>
                  <a:pt x="1576420" y="330865"/>
                </a:lnTo>
                <a:cubicBezTo>
                  <a:pt x="1576582" y="331189"/>
                  <a:pt x="1576725" y="331532"/>
                  <a:pt x="1576773" y="331913"/>
                </a:cubicBezTo>
                <a:lnTo>
                  <a:pt x="1606059" y="331499"/>
                </a:lnTo>
                <a:lnTo>
                  <a:pt x="1615911" y="323092"/>
                </a:lnTo>
                <a:cubicBezTo>
                  <a:pt x="1615587" y="322645"/>
                  <a:pt x="1615359" y="322159"/>
                  <a:pt x="1615273" y="321616"/>
                </a:cubicBezTo>
                <a:close/>
                <a:moveTo>
                  <a:pt x="1630180" y="321597"/>
                </a:moveTo>
                <a:lnTo>
                  <a:pt x="1616956" y="331344"/>
                </a:lnTo>
                <a:lnTo>
                  <a:pt x="1633816" y="331106"/>
                </a:lnTo>
                <a:lnTo>
                  <a:pt x="1649287" y="322026"/>
                </a:lnTo>
                <a:close/>
                <a:moveTo>
                  <a:pt x="3178087" y="321483"/>
                </a:moveTo>
                <a:lnTo>
                  <a:pt x="3075389" y="428611"/>
                </a:lnTo>
                <a:cubicBezTo>
                  <a:pt x="3075684" y="428992"/>
                  <a:pt x="3075903" y="429401"/>
                  <a:pt x="3076036" y="429858"/>
                </a:cubicBezTo>
                <a:lnTo>
                  <a:pt x="3238895" y="403103"/>
                </a:lnTo>
                <a:cubicBezTo>
                  <a:pt x="3238885" y="402807"/>
                  <a:pt x="3238847" y="402493"/>
                  <a:pt x="3238924" y="402160"/>
                </a:cubicBezTo>
                <a:cubicBezTo>
                  <a:pt x="3239095" y="401417"/>
                  <a:pt x="3239524" y="400845"/>
                  <a:pt x="3240067" y="400350"/>
                </a:cubicBezTo>
                <a:lnTo>
                  <a:pt x="3182079" y="321683"/>
                </a:lnTo>
                <a:cubicBezTo>
                  <a:pt x="3181307" y="322150"/>
                  <a:pt x="3180383" y="322331"/>
                  <a:pt x="3179440" y="322112"/>
                </a:cubicBezTo>
                <a:cubicBezTo>
                  <a:pt x="3178925" y="321997"/>
                  <a:pt x="3178469" y="321778"/>
                  <a:pt x="3178087" y="321483"/>
                </a:cubicBezTo>
                <a:close/>
                <a:moveTo>
                  <a:pt x="1455434" y="321483"/>
                </a:moveTo>
                <a:lnTo>
                  <a:pt x="1378863" y="378166"/>
                </a:lnTo>
                <a:lnTo>
                  <a:pt x="1442242" y="338571"/>
                </a:lnTo>
                <a:lnTo>
                  <a:pt x="1457434" y="324855"/>
                </a:lnTo>
                <a:close/>
                <a:moveTo>
                  <a:pt x="1622293" y="321426"/>
                </a:moveTo>
                <a:cubicBezTo>
                  <a:pt x="1622283" y="321559"/>
                  <a:pt x="1622312" y="321702"/>
                  <a:pt x="1622283" y="321854"/>
                </a:cubicBezTo>
                <a:cubicBezTo>
                  <a:pt x="1621836" y="323778"/>
                  <a:pt x="1619921" y="324979"/>
                  <a:pt x="1617997" y="324531"/>
                </a:cubicBezTo>
                <a:cubicBezTo>
                  <a:pt x="1617330" y="324369"/>
                  <a:pt x="1616788" y="323997"/>
                  <a:pt x="1616340" y="323540"/>
                </a:cubicBezTo>
                <a:lnTo>
                  <a:pt x="1607031" y="331485"/>
                </a:lnTo>
                <a:lnTo>
                  <a:pt x="1615549" y="331364"/>
                </a:lnTo>
                <a:lnTo>
                  <a:pt x="1628827" y="321578"/>
                </a:lnTo>
                <a:close/>
                <a:moveTo>
                  <a:pt x="624578" y="321264"/>
                </a:moveTo>
                <a:lnTo>
                  <a:pt x="486703" y="375737"/>
                </a:lnTo>
                <a:cubicBezTo>
                  <a:pt x="486846" y="376280"/>
                  <a:pt x="486913" y="376852"/>
                  <a:pt x="486770" y="377442"/>
                </a:cubicBezTo>
                <a:cubicBezTo>
                  <a:pt x="486694" y="377823"/>
                  <a:pt x="486513" y="378118"/>
                  <a:pt x="486322" y="378433"/>
                </a:cubicBezTo>
                <a:lnTo>
                  <a:pt x="614319" y="477883"/>
                </a:lnTo>
                <a:cubicBezTo>
                  <a:pt x="614938" y="477274"/>
                  <a:pt x="615729" y="476902"/>
                  <a:pt x="616615" y="476855"/>
                </a:cubicBezTo>
                <a:lnTo>
                  <a:pt x="627026" y="323073"/>
                </a:lnTo>
                <a:cubicBezTo>
                  <a:pt x="626978" y="323054"/>
                  <a:pt x="626930" y="323073"/>
                  <a:pt x="626883" y="323064"/>
                </a:cubicBezTo>
                <a:cubicBezTo>
                  <a:pt x="625845" y="322826"/>
                  <a:pt x="625045" y="322140"/>
                  <a:pt x="624578" y="321264"/>
                </a:cubicBezTo>
                <a:close/>
                <a:moveTo>
                  <a:pt x="630931" y="320902"/>
                </a:moveTo>
                <a:cubicBezTo>
                  <a:pt x="630636" y="321654"/>
                  <a:pt x="630140" y="322264"/>
                  <a:pt x="629474" y="322654"/>
                </a:cubicBezTo>
                <a:lnTo>
                  <a:pt x="687748" y="455728"/>
                </a:lnTo>
                <a:cubicBezTo>
                  <a:pt x="688338" y="455557"/>
                  <a:pt x="688948" y="455452"/>
                  <a:pt x="689586" y="455623"/>
                </a:cubicBezTo>
                <a:cubicBezTo>
                  <a:pt x="690119" y="455728"/>
                  <a:pt x="690577" y="455976"/>
                  <a:pt x="690986" y="456290"/>
                </a:cubicBezTo>
                <a:lnTo>
                  <a:pt x="781493" y="363802"/>
                </a:lnTo>
                <a:cubicBezTo>
                  <a:pt x="780874" y="363050"/>
                  <a:pt x="780569" y="362078"/>
                  <a:pt x="780712" y="361069"/>
                </a:cubicBezTo>
                <a:close/>
                <a:moveTo>
                  <a:pt x="1653295" y="320605"/>
                </a:moveTo>
                <a:lnTo>
                  <a:pt x="1651735" y="321521"/>
                </a:lnTo>
                <a:lnTo>
                  <a:pt x="1665785" y="321841"/>
                </a:lnTo>
                <a:close/>
                <a:moveTo>
                  <a:pt x="3176878" y="319664"/>
                </a:moveTo>
                <a:lnTo>
                  <a:pt x="3058749" y="341971"/>
                </a:lnTo>
                <a:cubicBezTo>
                  <a:pt x="3058777" y="342324"/>
                  <a:pt x="3058796" y="342695"/>
                  <a:pt x="3058710" y="343066"/>
                </a:cubicBezTo>
                <a:cubicBezTo>
                  <a:pt x="3058406" y="344381"/>
                  <a:pt x="3057406" y="345295"/>
                  <a:pt x="3056205" y="345657"/>
                </a:cubicBezTo>
                <a:lnTo>
                  <a:pt x="3072284" y="427344"/>
                </a:lnTo>
                <a:cubicBezTo>
                  <a:pt x="3072674" y="427296"/>
                  <a:pt x="3073074" y="427277"/>
                  <a:pt x="3073474" y="427372"/>
                </a:cubicBezTo>
                <a:cubicBezTo>
                  <a:pt x="3073989" y="427496"/>
                  <a:pt x="3074427" y="427725"/>
                  <a:pt x="3074817" y="428020"/>
                </a:cubicBezTo>
                <a:lnTo>
                  <a:pt x="3177526" y="320873"/>
                </a:lnTo>
                <a:cubicBezTo>
                  <a:pt x="3177221" y="320511"/>
                  <a:pt x="3177001" y="320092"/>
                  <a:pt x="3176878" y="319664"/>
                </a:cubicBezTo>
                <a:close/>
                <a:moveTo>
                  <a:pt x="832137" y="319187"/>
                </a:moveTo>
                <a:lnTo>
                  <a:pt x="787122" y="359554"/>
                </a:lnTo>
                <a:cubicBezTo>
                  <a:pt x="787589" y="360221"/>
                  <a:pt x="787770" y="361002"/>
                  <a:pt x="787703" y="361840"/>
                </a:cubicBezTo>
                <a:lnTo>
                  <a:pt x="873390" y="376242"/>
                </a:lnTo>
                <a:cubicBezTo>
                  <a:pt x="873571" y="375575"/>
                  <a:pt x="873942" y="375051"/>
                  <a:pt x="874400" y="374613"/>
                </a:cubicBezTo>
                <a:close/>
                <a:moveTo>
                  <a:pt x="1634093" y="318704"/>
                </a:moveTo>
                <a:lnTo>
                  <a:pt x="1630932" y="321026"/>
                </a:lnTo>
                <a:lnTo>
                  <a:pt x="1650230" y="321464"/>
                </a:lnTo>
                <a:lnTo>
                  <a:pt x="1651925" y="320469"/>
                </a:lnTo>
                <a:close/>
                <a:moveTo>
                  <a:pt x="1631777" y="318475"/>
                </a:moveTo>
                <a:lnTo>
                  <a:pt x="1622312" y="320521"/>
                </a:lnTo>
                <a:cubicBezTo>
                  <a:pt x="1622322" y="320616"/>
                  <a:pt x="1622303" y="320721"/>
                  <a:pt x="1622303" y="320835"/>
                </a:cubicBezTo>
                <a:lnTo>
                  <a:pt x="1629570" y="320997"/>
                </a:lnTo>
                <a:lnTo>
                  <a:pt x="1632852" y="318581"/>
                </a:lnTo>
                <a:close/>
                <a:moveTo>
                  <a:pt x="1698729" y="318036"/>
                </a:moveTo>
                <a:lnTo>
                  <a:pt x="1700722" y="320225"/>
                </a:lnTo>
                <a:cubicBezTo>
                  <a:pt x="1701541" y="319568"/>
                  <a:pt x="1702617" y="319244"/>
                  <a:pt x="1703722" y="319492"/>
                </a:cubicBezTo>
                <a:cubicBezTo>
                  <a:pt x="1705637" y="319940"/>
                  <a:pt x="1706904" y="321845"/>
                  <a:pt x="1706456" y="323769"/>
                </a:cubicBezTo>
                <a:lnTo>
                  <a:pt x="1704817" y="324796"/>
                </a:lnTo>
                <a:lnTo>
                  <a:pt x="1745413" y="328817"/>
                </a:lnTo>
                <a:close/>
                <a:moveTo>
                  <a:pt x="1978252" y="318025"/>
                </a:moveTo>
                <a:cubicBezTo>
                  <a:pt x="1977575" y="318721"/>
                  <a:pt x="1976661" y="319102"/>
                  <a:pt x="1975651" y="319073"/>
                </a:cubicBezTo>
                <a:lnTo>
                  <a:pt x="1972013" y="359669"/>
                </a:lnTo>
                <a:cubicBezTo>
                  <a:pt x="1972032" y="359669"/>
                  <a:pt x="1972051" y="359650"/>
                  <a:pt x="1972060" y="359669"/>
                </a:cubicBezTo>
                <a:lnTo>
                  <a:pt x="1982671" y="321521"/>
                </a:lnTo>
                <a:lnTo>
                  <a:pt x="1978471" y="318187"/>
                </a:lnTo>
                <a:close/>
                <a:moveTo>
                  <a:pt x="2232979" y="317987"/>
                </a:moveTo>
                <a:lnTo>
                  <a:pt x="2209824" y="370994"/>
                </a:lnTo>
                <a:cubicBezTo>
                  <a:pt x="2210852" y="371594"/>
                  <a:pt x="2211500" y="372623"/>
                  <a:pt x="2211566" y="373804"/>
                </a:cubicBezTo>
                <a:lnTo>
                  <a:pt x="2309331" y="377042"/>
                </a:lnTo>
                <a:lnTo>
                  <a:pt x="2302692" y="361269"/>
                </a:lnTo>
                <a:close/>
                <a:moveTo>
                  <a:pt x="1624900" y="317794"/>
                </a:moveTo>
                <a:lnTo>
                  <a:pt x="1621979" y="319492"/>
                </a:lnTo>
                <a:cubicBezTo>
                  <a:pt x="1622055" y="319673"/>
                  <a:pt x="1622141" y="319873"/>
                  <a:pt x="1622188" y="320064"/>
                </a:cubicBezTo>
                <a:lnTo>
                  <a:pt x="1630248" y="318323"/>
                </a:lnTo>
                <a:close/>
                <a:moveTo>
                  <a:pt x="1972737" y="317482"/>
                </a:moveTo>
                <a:lnTo>
                  <a:pt x="1952782" y="327169"/>
                </a:lnTo>
                <a:lnTo>
                  <a:pt x="1970232" y="359869"/>
                </a:lnTo>
                <a:cubicBezTo>
                  <a:pt x="1970651" y="359707"/>
                  <a:pt x="1971089" y="359640"/>
                  <a:pt x="1971556" y="359650"/>
                </a:cubicBezTo>
                <a:lnTo>
                  <a:pt x="1975204" y="319064"/>
                </a:lnTo>
                <a:cubicBezTo>
                  <a:pt x="1975118" y="319054"/>
                  <a:pt x="1975032" y="319073"/>
                  <a:pt x="1974937" y="319054"/>
                </a:cubicBezTo>
                <a:cubicBezTo>
                  <a:pt x="1973994" y="318835"/>
                  <a:pt x="1973222" y="318254"/>
                  <a:pt x="1972737" y="317482"/>
                </a:cubicBezTo>
                <a:close/>
                <a:moveTo>
                  <a:pt x="1600118" y="317102"/>
                </a:moveTo>
                <a:lnTo>
                  <a:pt x="1592041" y="321793"/>
                </a:lnTo>
                <a:lnTo>
                  <a:pt x="1615292" y="320768"/>
                </a:lnTo>
                <a:cubicBezTo>
                  <a:pt x="1615302" y="320702"/>
                  <a:pt x="1615292" y="320654"/>
                  <a:pt x="1615302" y="320607"/>
                </a:cubicBezTo>
                <a:close/>
                <a:moveTo>
                  <a:pt x="2039088" y="316892"/>
                </a:moveTo>
                <a:lnTo>
                  <a:pt x="2007198" y="338923"/>
                </a:lnTo>
                <a:lnTo>
                  <a:pt x="2069492" y="386262"/>
                </a:lnTo>
                <a:close/>
                <a:moveTo>
                  <a:pt x="2231169" y="316863"/>
                </a:moveTo>
                <a:lnTo>
                  <a:pt x="2216700" y="353315"/>
                </a:lnTo>
                <a:lnTo>
                  <a:pt x="2232312" y="317568"/>
                </a:lnTo>
                <a:close/>
                <a:moveTo>
                  <a:pt x="1596007" y="316153"/>
                </a:moveTo>
                <a:lnTo>
                  <a:pt x="1588123" y="321965"/>
                </a:lnTo>
                <a:lnTo>
                  <a:pt x="1590942" y="321841"/>
                </a:lnTo>
                <a:lnTo>
                  <a:pt x="1599388" y="316933"/>
                </a:lnTo>
                <a:close/>
                <a:moveTo>
                  <a:pt x="1602709" y="315597"/>
                </a:moveTo>
                <a:lnTo>
                  <a:pt x="1601058" y="316556"/>
                </a:lnTo>
                <a:lnTo>
                  <a:pt x="1615464" y="319883"/>
                </a:lnTo>
                <a:cubicBezTo>
                  <a:pt x="1616054" y="318187"/>
                  <a:pt x="1617807" y="317139"/>
                  <a:pt x="1619597" y="317549"/>
                </a:cubicBezTo>
                <a:cubicBezTo>
                  <a:pt x="1620521" y="317768"/>
                  <a:pt x="1621255" y="318320"/>
                  <a:pt x="1621731" y="319044"/>
                </a:cubicBezTo>
                <a:lnTo>
                  <a:pt x="1624032" y="317708"/>
                </a:lnTo>
                <a:close/>
                <a:moveTo>
                  <a:pt x="1597471" y="315073"/>
                </a:moveTo>
                <a:lnTo>
                  <a:pt x="1596796" y="315571"/>
                </a:lnTo>
                <a:lnTo>
                  <a:pt x="1600328" y="316387"/>
                </a:lnTo>
                <a:lnTo>
                  <a:pt x="1601852" y="315501"/>
                </a:lnTo>
                <a:close/>
                <a:moveTo>
                  <a:pt x="1592551" y="314591"/>
                </a:moveTo>
                <a:lnTo>
                  <a:pt x="1595741" y="315328"/>
                </a:lnTo>
                <a:lnTo>
                  <a:pt x="1596242" y="314958"/>
                </a:lnTo>
                <a:close/>
                <a:moveTo>
                  <a:pt x="1682382" y="314261"/>
                </a:moveTo>
                <a:lnTo>
                  <a:pt x="1699760" y="321454"/>
                </a:lnTo>
                <a:cubicBezTo>
                  <a:pt x="1699931" y="321111"/>
                  <a:pt x="1700131" y="320807"/>
                  <a:pt x="1700398" y="320530"/>
                </a:cubicBezTo>
                <a:lnTo>
                  <a:pt x="1697969" y="317860"/>
                </a:lnTo>
                <a:close/>
                <a:moveTo>
                  <a:pt x="1984900" y="313549"/>
                </a:moveTo>
                <a:lnTo>
                  <a:pt x="1979261" y="314996"/>
                </a:lnTo>
                <a:cubicBezTo>
                  <a:pt x="1979347" y="315444"/>
                  <a:pt x="1979337" y="315920"/>
                  <a:pt x="1979223" y="316378"/>
                </a:cubicBezTo>
                <a:cubicBezTo>
                  <a:pt x="1979137" y="316739"/>
                  <a:pt x="1978966" y="317035"/>
                  <a:pt x="1978785" y="317340"/>
                </a:cubicBezTo>
                <a:lnTo>
                  <a:pt x="1982957" y="320511"/>
                </a:lnTo>
                <a:close/>
                <a:moveTo>
                  <a:pt x="1578440" y="313187"/>
                </a:moveTo>
                <a:cubicBezTo>
                  <a:pt x="1578440" y="313187"/>
                  <a:pt x="1578440" y="313187"/>
                  <a:pt x="1578440" y="313206"/>
                </a:cubicBezTo>
                <a:cubicBezTo>
                  <a:pt x="1578049" y="314892"/>
                  <a:pt x="1576506" y="315949"/>
                  <a:pt x="1574839" y="315901"/>
                </a:cubicBezTo>
                <a:lnTo>
                  <a:pt x="1574273" y="322576"/>
                </a:lnTo>
                <a:lnTo>
                  <a:pt x="1586651" y="322030"/>
                </a:lnTo>
                <a:lnTo>
                  <a:pt x="1594952" y="315909"/>
                </a:lnTo>
                <a:lnTo>
                  <a:pt x="1586736" y="314012"/>
                </a:lnTo>
                <a:close/>
                <a:moveTo>
                  <a:pt x="1578473" y="312105"/>
                </a:moveTo>
                <a:lnTo>
                  <a:pt x="1578468" y="312291"/>
                </a:lnTo>
                <a:lnTo>
                  <a:pt x="1579884" y="312431"/>
                </a:lnTo>
                <a:close/>
                <a:moveTo>
                  <a:pt x="1668146" y="311882"/>
                </a:moveTo>
                <a:lnTo>
                  <a:pt x="1654623" y="319825"/>
                </a:lnTo>
                <a:lnTo>
                  <a:pt x="1677727" y="322113"/>
                </a:lnTo>
                <a:lnTo>
                  <a:pt x="1699417" y="322607"/>
                </a:lnTo>
                <a:cubicBezTo>
                  <a:pt x="1699436" y="322464"/>
                  <a:pt x="1699398" y="322321"/>
                  <a:pt x="1699426" y="322169"/>
                </a:cubicBezTo>
                <a:cubicBezTo>
                  <a:pt x="1699455" y="322035"/>
                  <a:pt x="1699550" y="321949"/>
                  <a:pt x="1699588" y="321816"/>
                </a:cubicBezTo>
                <a:lnTo>
                  <a:pt x="1679957" y="313701"/>
                </a:lnTo>
                <a:lnTo>
                  <a:pt x="1672664" y="312016"/>
                </a:lnTo>
                <a:lnTo>
                  <a:pt x="1670166" y="313253"/>
                </a:lnTo>
                <a:cubicBezTo>
                  <a:pt x="1669318" y="313053"/>
                  <a:pt x="1668632" y="312539"/>
                  <a:pt x="1668146" y="311882"/>
                </a:cubicBezTo>
                <a:close/>
                <a:moveTo>
                  <a:pt x="1674128" y="311291"/>
                </a:moveTo>
                <a:lnTo>
                  <a:pt x="1673704" y="311501"/>
                </a:lnTo>
                <a:lnTo>
                  <a:pt x="1675816" y="311989"/>
                </a:lnTo>
                <a:close/>
                <a:moveTo>
                  <a:pt x="1667329" y="310784"/>
                </a:moveTo>
                <a:lnTo>
                  <a:pt x="1635495" y="317673"/>
                </a:lnTo>
                <a:lnTo>
                  <a:pt x="1635187" y="317900"/>
                </a:lnTo>
                <a:lnTo>
                  <a:pt x="1653254" y="319689"/>
                </a:lnTo>
                <a:lnTo>
                  <a:pt x="1667756" y="311177"/>
                </a:lnTo>
                <a:lnTo>
                  <a:pt x="1667632" y="310854"/>
                </a:lnTo>
                <a:close/>
                <a:moveTo>
                  <a:pt x="1570192" y="310193"/>
                </a:moveTo>
                <a:lnTo>
                  <a:pt x="1571810" y="310862"/>
                </a:lnTo>
                <a:lnTo>
                  <a:pt x="1572218" y="310661"/>
                </a:lnTo>
                <a:close/>
                <a:moveTo>
                  <a:pt x="1666035" y="309731"/>
                </a:moveTo>
                <a:lnTo>
                  <a:pt x="1667457" y="310059"/>
                </a:lnTo>
                <a:lnTo>
                  <a:pt x="1667461" y="309872"/>
                </a:lnTo>
                <a:close/>
                <a:moveTo>
                  <a:pt x="1272116" y="309577"/>
                </a:moveTo>
                <a:cubicBezTo>
                  <a:pt x="1271335" y="310081"/>
                  <a:pt x="1270363" y="310291"/>
                  <a:pt x="1269382" y="310062"/>
                </a:cubicBezTo>
                <a:cubicBezTo>
                  <a:pt x="1269373" y="310062"/>
                  <a:pt x="1269363" y="310053"/>
                  <a:pt x="1269354" y="310053"/>
                </a:cubicBezTo>
                <a:lnTo>
                  <a:pt x="1242874" y="380090"/>
                </a:lnTo>
                <a:cubicBezTo>
                  <a:pt x="1243312" y="380633"/>
                  <a:pt x="1243589" y="381262"/>
                  <a:pt x="1243665" y="381966"/>
                </a:cubicBezTo>
                <a:lnTo>
                  <a:pt x="1331085" y="382690"/>
                </a:lnTo>
                <a:close/>
                <a:moveTo>
                  <a:pt x="1260000" y="309558"/>
                </a:moveTo>
                <a:lnTo>
                  <a:pt x="1213947" y="321473"/>
                </a:lnTo>
                <a:lnTo>
                  <a:pt x="1239140" y="378938"/>
                </a:lnTo>
                <a:cubicBezTo>
                  <a:pt x="1239645" y="378785"/>
                  <a:pt x="1240179" y="378738"/>
                  <a:pt x="1240731" y="378814"/>
                </a:cubicBezTo>
                <a:close/>
                <a:moveTo>
                  <a:pt x="1272745" y="308995"/>
                </a:moveTo>
                <a:cubicBezTo>
                  <a:pt x="1272725" y="309015"/>
                  <a:pt x="1272697" y="309034"/>
                  <a:pt x="1272678" y="309062"/>
                </a:cubicBezTo>
                <a:lnTo>
                  <a:pt x="1332076" y="382690"/>
                </a:lnTo>
                <a:lnTo>
                  <a:pt x="1340010" y="382767"/>
                </a:lnTo>
                <a:lnTo>
                  <a:pt x="1319703" y="344724"/>
                </a:lnTo>
                <a:close/>
                <a:moveTo>
                  <a:pt x="1648601" y="308005"/>
                </a:moveTo>
                <a:lnTo>
                  <a:pt x="1636409" y="316996"/>
                </a:lnTo>
                <a:lnTo>
                  <a:pt x="1666284" y="310543"/>
                </a:lnTo>
                <a:lnTo>
                  <a:pt x="1660316" y="309165"/>
                </a:lnTo>
                <a:close/>
                <a:moveTo>
                  <a:pt x="1266887" y="307776"/>
                </a:moveTo>
                <a:lnTo>
                  <a:pt x="1260829" y="309348"/>
                </a:lnTo>
                <a:lnTo>
                  <a:pt x="1242141" y="376518"/>
                </a:lnTo>
                <a:lnTo>
                  <a:pt x="1266134" y="316034"/>
                </a:lnTo>
                <a:lnTo>
                  <a:pt x="1268534" y="309681"/>
                </a:lnTo>
                <a:cubicBezTo>
                  <a:pt x="1267744" y="309262"/>
                  <a:pt x="1267182" y="308596"/>
                  <a:pt x="1266887" y="307776"/>
                </a:cubicBezTo>
                <a:close/>
                <a:moveTo>
                  <a:pt x="1642753" y="307414"/>
                </a:moveTo>
                <a:lnTo>
                  <a:pt x="1626242" y="317014"/>
                </a:lnTo>
                <a:lnTo>
                  <a:pt x="1633145" y="317697"/>
                </a:lnTo>
                <a:lnTo>
                  <a:pt x="1634447" y="317416"/>
                </a:lnTo>
                <a:lnTo>
                  <a:pt x="1647372" y="307881"/>
                </a:lnTo>
                <a:close/>
                <a:moveTo>
                  <a:pt x="1650196" y="306828"/>
                </a:moveTo>
                <a:lnTo>
                  <a:pt x="1649697" y="307195"/>
                </a:lnTo>
                <a:lnTo>
                  <a:pt x="1653354" y="307557"/>
                </a:lnTo>
                <a:close/>
                <a:moveTo>
                  <a:pt x="1015065" y="306557"/>
                </a:moveTo>
                <a:lnTo>
                  <a:pt x="990709" y="367879"/>
                </a:lnTo>
                <a:cubicBezTo>
                  <a:pt x="991338" y="368203"/>
                  <a:pt x="991843" y="368670"/>
                  <a:pt x="992176" y="369270"/>
                </a:cubicBezTo>
                <a:lnTo>
                  <a:pt x="1061566" y="338113"/>
                </a:lnTo>
                <a:cubicBezTo>
                  <a:pt x="1061356" y="337485"/>
                  <a:pt x="1061242" y="336808"/>
                  <a:pt x="1061404" y="336132"/>
                </a:cubicBezTo>
                <a:cubicBezTo>
                  <a:pt x="1061451" y="335885"/>
                  <a:pt x="1061594" y="335694"/>
                  <a:pt x="1061690" y="335485"/>
                </a:cubicBezTo>
                <a:close/>
                <a:moveTo>
                  <a:pt x="1206422" y="306452"/>
                </a:moveTo>
                <a:lnTo>
                  <a:pt x="1169998" y="331617"/>
                </a:lnTo>
                <a:cubicBezTo>
                  <a:pt x="1170094" y="331779"/>
                  <a:pt x="1170132" y="331951"/>
                  <a:pt x="1170189" y="332122"/>
                </a:cubicBezTo>
                <a:lnTo>
                  <a:pt x="1212832" y="321083"/>
                </a:lnTo>
                <a:close/>
                <a:moveTo>
                  <a:pt x="1645602" y="305767"/>
                </a:moveTo>
                <a:lnTo>
                  <a:pt x="1644077" y="306652"/>
                </a:lnTo>
                <a:lnTo>
                  <a:pt x="1648458" y="307081"/>
                </a:lnTo>
                <a:lnTo>
                  <a:pt x="1649135" y="306583"/>
                </a:lnTo>
                <a:close/>
                <a:moveTo>
                  <a:pt x="2616379" y="305576"/>
                </a:moveTo>
                <a:lnTo>
                  <a:pt x="2537827" y="406312"/>
                </a:lnTo>
                <a:cubicBezTo>
                  <a:pt x="2538436" y="406903"/>
                  <a:pt x="2538817" y="407656"/>
                  <a:pt x="2538903" y="408503"/>
                </a:cubicBezTo>
                <a:lnTo>
                  <a:pt x="2661594" y="414818"/>
                </a:lnTo>
                <a:cubicBezTo>
                  <a:pt x="2661594" y="414752"/>
                  <a:pt x="2661585" y="414714"/>
                  <a:pt x="2661594" y="414637"/>
                </a:cubicBezTo>
                <a:cubicBezTo>
                  <a:pt x="2661823" y="413599"/>
                  <a:pt x="2662528" y="412799"/>
                  <a:pt x="2663394" y="412342"/>
                </a:cubicBezTo>
                <a:lnTo>
                  <a:pt x="2619256" y="305938"/>
                </a:lnTo>
                <a:cubicBezTo>
                  <a:pt x="2618675" y="306119"/>
                  <a:pt x="2618075" y="306195"/>
                  <a:pt x="2617446" y="306052"/>
                </a:cubicBezTo>
                <a:cubicBezTo>
                  <a:pt x="2617036" y="305967"/>
                  <a:pt x="2616712" y="305776"/>
                  <a:pt x="2616379" y="305576"/>
                </a:cubicBezTo>
                <a:close/>
                <a:moveTo>
                  <a:pt x="1013236" y="305424"/>
                </a:moveTo>
                <a:lnTo>
                  <a:pt x="987137" y="365183"/>
                </a:lnTo>
                <a:lnTo>
                  <a:pt x="988138" y="367574"/>
                </a:lnTo>
                <a:cubicBezTo>
                  <a:pt x="988690" y="367412"/>
                  <a:pt x="989261" y="367346"/>
                  <a:pt x="989862" y="367498"/>
                </a:cubicBezTo>
                <a:cubicBezTo>
                  <a:pt x="989919" y="367517"/>
                  <a:pt x="989966" y="367546"/>
                  <a:pt x="990014" y="367555"/>
                </a:cubicBezTo>
                <a:lnTo>
                  <a:pt x="1014407" y="306138"/>
                </a:lnTo>
                <a:close/>
                <a:moveTo>
                  <a:pt x="1548834" y="305263"/>
                </a:moveTo>
                <a:lnTo>
                  <a:pt x="1564962" y="322986"/>
                </a:lnTo>
                <a:lnTo>
                  <a:pt x="1573899" y="322592"/>
                </a:lnTo>
                <a:lnTo>
                  <a:pt x="1574468" y="315882"/>
                </a:lnTo>
                <a:cubicBezTo>
                  <a:pt x="1574354" y="315873"/>
                  <a:pt x="1574258" y="315901"/>
                  <a:pt x="1574144" y="315882"/>
                </a:cubicBezTo>
                <a:cubicBezTo>
                  <a:pt x="1572220" y="315425"/>
                  <a:pt x="1571029" y="313510"/>
                  <a:pt x="1571467" y="311596"/>
                </a:cubicBezTo>
                <a:cubicBezTo>
                  <a:pt x="1571496" y="311463"/>
                  <a:pt x="1571582" y="311348"/>
                  <a:pt x="1571629" y="311234"/>
                </a:cubicBezTo>
                <a:lnTo>
                  <a:pt x="1567745" y="309628"/>
                </a:lnTo>
                <a:close/>
                <a:moveTo>
                  <a:pt x="1620555" y="305225"/>
                </a:moveTo>
                <a:lnTo>
                  <a:pt x="1604043" y="314815"/>
                </a:lnTo>
                <a:lnTo>
                  <a:pt x="1625375" y="316928"/>
                </a:lnTo>
                <a:lnTo>
                  <a:pt x="1641886" y="307338"/>
                </a:lnTo>
                <a:close/>
                <a:moveTo>
                  <a:pt x="1609510" y="305167"/>
                </a:moveTo>
                <a:lnTo>
                  <a:pt x="1579667" y="311615"/>
                </a:lnTo>
                <a:lnTo>
                  <a:pt x="1585662" y="313000"/>
                </a:lnTo>
                <a:lnTo>
                  <a:pt x="1597328" y="314149"/>
                </a:lnTo>
                <a:close/>
                <a:moveTo>
                  <a:pt x="2615789" y="305062"/>
                </a:moveTo>
                <a:lnTo>
                  <a:pt x="2521253" y="379423"/>
                </a:lnTo>
                <a:lnTo>
                  <a:pt x="2534217" y="405512"/>
                </a:lnTo>
                <a:cubicBezTo>
                  <a:pt x="2534835" y="405284"/>
                  <a:pt x="2535502" y="405170"/>
                  <a:pt x="2536188" y="405341"/>
                </a:cubicBezTo>
                <a:cubicBezTo>
                  <a:pt x="2536579" y="405427"/>
                  <a:pt x="2536922" y="405617"/>
                  <a:pt x="2537255" y="405827"/>
                </a:cubicBezTo>
                <a:lnTo>
                  <a:pt x="2615808" y="305090"/>
                </a:lnTo>
                <a:cubicBezTo>
                  <a:pt x="2615789" y="305090"/>
                  <a:pt x="2615789" y="305081"/>
                  <a:pt x="2615789" y="305062"/>
                </a:cubicBezTo>
                <a:close/>
                <a:moveTo>
                  <a:pt x="1612801" y="304457"/>
                </a:moveTo>
                <a:lnTo>
                  <a:pt x="1611501" y="304738"/>
                </a:lnTo>
                <a:lnTo>
                  <a:pt x="1598557" y="314272"/>
                </a:lnTo>
                <a:lnTo>
                  <a:pt x="1603186" y="314739"/>
                </a:lnTo>
                <a:lnTo>
                  <a:pt x="1619704" y="305141"/>
                </a:lnTo>
                <a:close/>
                <a:moveTo>
                  <a:pt x="2615150" y="304281"/>
                </a:moveTo>
                <a:lnTo>
                  <a:pt x="2505632" y="347972"/>
                </a:lnTo>
                <a:lnTo>
                  <a:pt x="2520853" y="378604"/>
                </a:lnTo>
                <a:lnTo>
                  <a:pt x="2615198" y="304405"/>
                </a:lnTo>
                <a:cubicBezTo>
                  <a:pt x="2615170" y="304367"/>
                  <a:pt x="2615160" y="304319"/>
                  <a:pt x="2615150" y="304281"/>
                </a:cubicBezTo>
                <a:close/>
                <a:moveTo>
                  <a:pt x="2413725" y="304233"/>
                </a:moveTo>
                <a:lnTo>
                  <a:pt x="2343269" y="367412"/>
                </a:lnTo>
                <a:lnTo>
                  <a:pt x="2341278" y="376699"/>
                </a:lnTo>
                <a:lnTo>
                  <a:pt x="2457359" y="365346"/>
                </a:lnTo>
                <a:cubicBezTo>
                  <a:pt x="2457359" y="365088"/>
                  <a:pt x="2457312" y="364831"/>
                  <a:pt x="2457378" y="364564"/>
                </a:cubicBezTo>
                <a:cubicBezTo>
                  <a:pt x="2457531" y="363850"/>
                  <a:pt x="2457931" y="363307"/>
                  <a:pt x="2458417" y="362840"/>
                </a:cubicBezTo>
                <a:close/>
                <a:moveTo>
                  <a:pt x="1592671" y="302463"/>
                </a:moveTo>
                <a:lnTo>
                  <a:pt x="1578173" y="310977"/>
                </a:lnTo>
                <a:lnTo>
                  <a:pt x="1578296" y="311299"/>
                </a:lnTo>
                <a:lnTo>
                  <a:pt x="1578602" y="311369"/>
                </a:lnTo>
                <a:lnTo>
                  <a:pt x="1610434" y="304481"/>
                </a:lnTo>
                <a:lnTo>
                  <a:pt x="1610744" y="304253"/>
                </a:lnTo>
                <a:close/>
                <a:moveTo>
                  <a:pt x="1630465" y="302271"/>
                </a:moveTo>
                <a:cubicBezTo>
                  <a:pt x="1629875" y="303976"/>
                  <a:pt x="1628122" y="305024"/>
                  <a:pt x="1626332" y="304605"/>
                </a:cubicBezTo>
                <a:cubicBezTo>
                  <a:pt x="1625417" y="304386"/>
                  <a:pt x="1624684" y="303833"/>
                  <a:pt x="1624198" y="303109"/>
                </a:cubicBezTo>
                <a:lnTo>
                  <a:pt x="1621896" y="304446"/>
                </a:lnTo>
                <a:lnTo>
                  <a:pt x="1643219" y="306557"/>
                </a:lnTo>
                <a:lnTo>
                  <a:pt x="1644872" y="305598"/>
                </a:lnTo>
                <a:close/>
                <a:moveTo>
                  <a:pt x="1623750" y="302090"/>
                </a:moveTo>
                <a:lnTo>
                  <a:pt x="1615693" y="303832"/>
                </a:lnTo>
                <a:lnTo>
                  <a:pt x="1621044" y="304362"/>
                </a:lnTo>
                <a:lnTo>
                  <a:pt x="1623969" y="302662"/>
                </a:lnTo>
                <a:cubicBezTo>
                  <a:pt x="1623884" y="302481"/>
                  <a:pt x="1623807" y="302290"/>
                  <a:pt x="1623750" y="302090"/>
                </a:cubicBezTo>
                <a:close/>
                <a:moveTo>
                  <a:pt x="1790409" y="301747"/>
                </a:moveTo>
                <a:lnTo>
                  <a:pt x="1754795" y="328112"/>
                </a:lnTo>
                <a:cubicBezTo>
                  <a:pt x="1755224" y="328874"/>
                  <a:pt x="1755395" y="329770"/>
                  <a:pt x="1755186" y="330684"/>
                </a:cubicBezTo>
                <a:cubicBezTo>
                  <a:pt x="1755119" y="330951"/>
                  <a:pt x="1754986" y="331160"/>
                  <a:pt x="1754862" y="331408"/>
                </a:cubicBezTo>
                <a:lnTo>
                  <a:pt x="1835910" y="379966"/>
                </a:lnTo>
                <a:cubicBezTo>
                  <a:pt x="1836120" y="379681"/>
                  <a:pt x="1836424" y="379433"/>
                  <a:pt x="1836710" y="379214"/>
                </a:cubicBezTo>
                <a:close/>
                <a:moveTo>
                  <a:pt x="1262991" y="301661"/>
                </a:moveTo>
                <a:lnTo>
                  <a:pt x="1261048" y="308624"/>
                </a:lnTo>
                <a:lnTo>
                  <a:pt x="1266677" y="307167"/>
                </a:lnTo>
                <a:cubicBezTo>
                  <a:pt x="1266601" y="306719"/>
                  <a:pt x="1266601" y="306252"/>
                  <a:pt x="1266706" y="305786"/>
                </a:cubicBezTo>
                <a:cubicBezTo>
                  <a:pt x="1266791" y="305424"/>
                  <a:pt x="1266963" y="305119"/>
                  <a:pt x="1267144" y="304824"/>
                </a:cubicBezTo>
                <a:close/>
                <a:moveTo>
                  <a:pt x="2032249" y="301290"/>
                </a:moveTo>
                <a:lnTo>
                  <a:pt x="1985719" y="313329"/>
                </a:lnTo>
                <a:lnTo>
                  <a:pt x="1983595" y="320978"/>
                </a:lnTo>
                <a:lnTo>
                  <a:pt x="2006579" y="338447"/>
                </a:lnTo>
                <a:lnTo>
                  <a:pt x="2038783" y="316206"/>
                </a:lnTo>
                <a:close/>
                <a:moveTo>
                  <a:pt x="1616349" y="301157"/>
                </a:moveTo>
                <a:lnTo>
                  <a:pt x="1613078" y="303573"/>
                </a:lnTo>
                <a:lnTo>
                  <a:pt x="1614175" y="303682"/>
                </a:lnTo>
                <a:lnTo>
                  <a:pt x="1623607" y="301642"/>
                </a:lnTo>
                <a:cubicBezTo>
                  <a:pt x="1623607" y="301537"/>
                  <a:pt x="1623626" y="301433"/>
                  <a:pt x="1623626" y="301318"/>
                </a:cubicBezTo>
                <a:close/>
                <a:moveTo>
                  <a:pt x="1546169" y="300709"/>
                </a:moveTo>
                <a:cubicBezTo>
                  <a:pt x="1545998" y="301042"/>
                  <a:pt x="1545798" y="301357"/>
                  <a:pt x="1545531" y="301633"/>
                </a:cubicBezTo>
                <a:lnTo>
                  <a:pt x="1547948" y="304289"/>
                </a:lnTo>
                <a:lnTo>
                  <a:pt x="1563542" y="307891"/>
                </a:lnTo>
                <a:close/>
                <a:moveTo>
                  <a:pt x="1595690" y="300690"/>
                </a:moveTo>
                <a:lnTo>
                  <a:pt x="1593998" y="301684"/>
                </a:lnTo>
                <a:lnTo>
                  <a:pt x="1611834" y="303450"/>
                </a:lnTo>
                <a:lnTo>
                  <a:pt x="1614987" y="301128"/>
                </a:lnTo>
                <a:close/>
                <a:moveTo>
                  <a:pt x="1653894" y="300362"/>
                </a:moveTo>
                <a:lnTo>
                  <a:pt x="1630637" y="301385"/>
                </a:lnTo>
                <a:cubicBezTo>
                  <a:pt x="1630627" y="301452"/>
                  <a:pt x="1630637" y="301499"/>
                  <a:pt x="1630627" y="301557"/>
                </a:cubicBezTo>
                <a:lnTo>
                  <a:pt x="1645800" y="305060"/>
                </a:lnTo>
                <a:close/>
                <a:moveTo>
                  <a:pt x="1580264" y="300325"/>
                </a:moveTo>
                <a:lnTo>
                  <a:pt x="1592655" y="301551"/>
                </a:lnTo>
                <a:lnTo>
                  <a:pt x="1594204" y="300642"/>
                </a:lnTo>
                <a:close/>
                <a:moveTo>
                  <a:pt x="1657813" y="300190"/>
                </a:moveTo>
                <a:lnTo>
                  <a:pt x="1654993" y="300314"/>
                </a:lnTo>
                <a:lnTo>
                  <a:pt x="1646530" y="305228"/>
                </a:lnTo>
                <a:lnTo>
                  <a:pt x="1649913" y="306009"/>
                </a:lnTo>
                <a:close/>
                <a:moveTo>
                  <a:pt x="1671671" y="299581"/>
                </a:moveTo>
                <a:lnTo>
                  <a:pt x="1659289" y="300125"/>
                </a:lnTo>
                <a:lnTo>
                  <a:pt x="1650974" y="306254"/>
                </a:lnTo>
                <a:lnTo>
                  <a:pt x="1659068" y="308123"/>
                </a:lnTo>
                <a:lnTo>
                  <a:pt x="1667499" y="308957"/>
                </a:lnTo>
                <a:cubicBezTo>
                  <a:pt x="1667880" y="307271"/>
                  <a:pt x="1669423" y="306205"/>
                  <a:pt x="1671099" y="306262"/>
                </a:cubicBezTo>
                <a:close/>
                <a:moveTo>
                  <a:pt x="1546522" y="299556"/>
                </a:moveTo>
                <a:cubicBezTo>
                  <a:pt x="1546512" y="299699"/>
                  <a:pt x="1546550" y="299842"/>
                  <a:pt x="1546512" y="299985"/>
                </a:cubicBezTo>
                <a:cubicBezTo>
                  <a:pt x="1546474" y="300118"/>
                  <a:pt x="1546398" y="300214"/>
                  <a:pt x="1546350" y="300337"/>
                </a:cubicBezTo>
                <a:lnTo>
                  <a:pt x="1565991" y="308456"/>
                </a:lnTo>
                <a:lnTo>
                  <a:pt x="1573275" y="310139"/>
                </a:lnTo>
                <a:lnTo>
                  <a:pt x="1575763" y="308910"/>
                </a:lnTo>
                <a:cubicBezTo>
                  <a:pt x="1576611" y="309100"/>
                  <a:pt x="1577297" y="309615"/>
                  <a:pt x="1577783" y="310281"/>
                </a:cubicBezTo>
                <a:lnTo>
                  <a:pt x="1591328" y="302330"/>
                </a:lnTo>
                <a:lnTo>
                  <a:pt x="1568337" y="300053"/>
                </a:lnTo>
                <a:close/>
                <a:moveTo>
                  <a:pt x="1487095" y="299337"/>
                </a:moveTo>
                <a:lnTo>
                  <a:pt x="1459197" y="324531"/>
                </a:lnTo>
                <a:cubicBezTo>
                  <a:pt x="1459625" y="324455"/>
                  <a:pt x="1460073" y="324455"/>
                  <a:pt x="1460520" y="324559"/>
                </a:cubicBezTo>
                <a:cubicBezTo>
                  <a:pt x="1461092" y="324693"/>
                  <a:pt x="1461578" y="324988"/>
                  <a:pt x="1461997" y="325350"/>
                </a:cubicBezTo>
                <a:close/>
                <a:moveTo>
                  <a:pt x="1680963" y="299172"/>
                </a:moveTo>
                <a:lnTo>
                  <a:pt x="1672027" y="299565"/>
                </a:lnTo>
                <a:lnTo>
                  <a:pt x="1671452" y="306281"/>
                </a:lnTo>
                <a:cubicBezTo>
                  <a:pt x="1671566" y="306290"/>
                  <a:pt x="1671671" y="306262"/>
                  <a:pt x="1671785" y="306290"/>
                </a:cubicBezTo>
                <a:cubicBezTo>
                  <a:pt x="1673709" y="306729"/>
                  <a:pt x="1674909" y="308643"/>
                  <a:pt x="1674461" y="310567"/>
                </a:cubicBezTo>
                <a:cubicBezTo>
                  <a:pt x="1674433" y="310700"/>
                  <a:pt x="1674347" y="310805"/>
                  <a:pt x="1674309" y="310919"/>
                </a:cubicBezTo>
                <a:lnTo>
                  <a:pt x="1678252" y="312551"/>
                </a:lnTo>
                <a:lnTo>
                  <a:pt x="1697096" y="316901"/>
                </a:lnTo>
                <a:close/>
                <a:moveTo>
                  <a:pt x="1547384" y="297978"/>
                </a:moveTo>
                <a:lnTo>
                  <a:pt x="1546445" y="298337"/>
                </a:lnTo>
                <a:cubicBezTo>
                  <a:pt x="1546493" y="298537"/>
                  <a:pt x="1546503" y="298756"/>
                  <a:pt x="1546522" y="298966"/>
                </a:cubicBezTo>
                <a:lnTo>
                  <a:pt x="1560666" y="299293"/>
                </a:lnTo>
                <a:close/>
                <a:moveTo>
                  <a:pt x="1487229" y="297956"/>
                </a:moveTo>
                <a:lnTo>
                  <a:pt x="1455939" y="321121"/>
                </a:lnTo>
                <a:lnTo>
                  <a:pt x="1457920" y="324416"/>
                </a:lnTo>
                <a:close/>
                <a:moveTo>
                  <a:pt x="1787999" y="297747"/>
                </a:moveTo>
                <a:lnTo>
                  <a:pt x="1758691" y="324207"/>
                </a:lnTo>
                <a:lnTo>
                  <a:pt x="1789981" y="301052"/>
                </a:lnTo>
                <a:close/>
                <a:moveTo>
                  <a:pt x="1732440" y="296908"/>
                </a:moveTo>
                <a:lnTo>
                  <a:pt x="1681534" y="299147"/>
                </a:lnTo>
                <a:lnTo>
                  <a:pt x="1697856" y="317077"/>
                </a:lnTo>
                <a:lnTo>
                  <a:pt x="1748385" y="328741"/>
                </a:lnTo>
                <a:cubicBezTo>
                  <a:pt x="1748652" y="328008"/>
                  <a:pt x="1749071" y="327407"/>
                  <a:pt x="1749671" y="326988"/>
                </a:cubicBezTo>
                <a:close/>
                <a:moveTo>
                  <a:pt x="1783932" y="296804"/>
                </a:moveTo>
                <a:lnTo>
                  <a:pt x="1758834" y="322816"/>
                </a:lnTo>
                <a:lnTo>
                  <a:pt x="1786742" y="297623"/>
                </a:lnTo>
                <a:cubicBezTo>
                  <a:pt x="1786313" y="297699"/>
                  <a:pt x="1785847" y="297699"/>
                  <a:pt x="1785408" y="297594"/>
                </a:cubicBezTo>
                <a:cubicBezTo>
                  <a:pt x="1784837" y="297461"/>
                  <a:pt x="1784361" y="297166"/>
                  <a:pt x="1783932" y="296804"/>
                </a:cubicBezTo>
                <a:close/>
                <a:moveTo>
                  <a:pt x="1293528" y="295708"/>
                </a:moveTo>
                <a:lnTo>
                  <a:pt x="1273487" y="305433"/>
                </a:lnTo>
                <a:cubicBezTo>
                  <a:pt x="1273707" y="306052"/>
                  <a:pt x="1273830" y="306709"/>
                  <a:pt x="1273659" y="307395"/>
                </a:cubicBezTo>
                <a:cubicBezTo>
                  <a:pt x="1273573" y="307767"/>
                  <a:pt x="1273392" y="308100"/>
                  <a:pt x="1273192" y="308414"/>
                </a:cubicBezTo>
                <a:lnTo>
                  <a:pt x="1318874" y="343190"/>
                </a:lnTo>
                <a:close/>
                <a:moveTo>
                  <a:pt x="1491934" y="294965"/>
                </a:moveTo>
                <a:lnTo>
                  <a:pt x="1462311" y="325683"/>
                </a:lnTo>
                <a:cubicBezTo>
                  <a:pt x="1462768" y="326188"/>
                  <a:pt x="1463130" y="326779"/>
                  <a:pt x="1463225" y="327464"/>
                </a:cubicBezTo>
                <a:lnTo>
                  <a:pt x="1512736" y="325283"/>
                </a:lnTo>
                <a:lnTo>
                  <a:pt x="1495668" y="295470"/>
                </a:lnTo>
                <a:cubicBezTo>
                  <a:pt x="1494982" y="295775"/>
                  <a:pt x="1494210" y="295927"/>
                  <a:pt x="1493410" y="295746"/>
                </a:cubicBezTo>
                <a:cubicBezTo>
                  <a:pt x="1492839" y="295613"/>
                  <a:pt x="1492353" y="295327"/>
                  <a:pt x="1491934" y="294965"/>
                </a:cubicBezTo>
                <a:close/>
                <a:moveTo>
                  <a:pt x="1107991" y="294908"/>
                </a:moveTo>
                <a:lnTo>
                  <a:pt x="1067643" y="334751"/>
                </a:lnTo>
                <a:cubicBezTo>
                  <a:pt x="1068043" y="335265"/>
                  <a:pt x="1068309" y="335846"/>
                  <a:pt x="1068386" y="336485"/>
                </a:cubicBezTo>
                <a:lnTo>
                  <a:pt x="1163398" y="333113"/>
                </a:lnTo>
                <a:cubicBezTo>
                  <a:pt x="1163407" y="332913"/>
                  <a:pt x="1163369" y="332713"/>
                  <a:pt x="1163417" y="332513"/>
                </a:cubicBezTo>
                <a:cubicBezTo>
                  <a:pt x="1163483" y="332217"/>
                  <a:pt x="1163636" y="331989"/>
                  <a:pt x="1163769" y="331732"/>
                </a:cubicBezTo>
                <a:close/>
                <a:moveTo>
                  <a:pt x="1782694" y="294699"/>
                </a:moveTo>
                <a:lnTo>
                  <a:pt x="1733192" y="296880"/>
                </a:lnTo>
                <a:lnTo>
                  <a:pt x="1750252" y="326683"/>
                </a:lnTo>
                <a:cubicBezTo>
                  <a:pt x="1750947" y="326379"/>
                  <a:pt x="1751719" y="326226"/>
                  <a:pt x="1752519" y="326417"/>
                </a:cubicBezTo>
                <a:cubicBezTo>
                  <a:pt x="1753090" y="326541"/>
                  <a:pt x="1753567" y="326836"/>
                  <a:pt x="1753986" y="327198"/>
                </a:cubicBezTo>
                <a:lnTo>
                  <a:pt x="1783618" y="296470"/>
                </a:lnTo>
                <a:cubicBezTo>
                  <a:pt x="1783151" y="295975"/>
                  <a:pt x="1782808" y="295384"/>
                  <a:pt x="1782694" y="294699"/>
                </a:cubicBezTo>
                <a:close/>
                <a:moveTo>
                  <a:pt x="1497544" y="293422"/>
                </a:moveTo>
                <a:cubicBezTo>
                  <a:pt x="1497287" y="294146"/>
                  <a:pt x="1496849" y="294746"/>
                  <a:pt x="1496249" y="295165"/>
                </a:cubicBezTo>
                <a:lnTo>
                  <a:pt x="1513479" y="325255"/>
                </a:lnTo>
                <a:lnTo>
                  <a:pt x="1564402" y="323011"/>
                </a:lnTo>
                <a:lnTo>
                  <a:pt x="1548097" y="305092"/>
                </a:lnTo>
                <a:close/>
                <a:moveTo>
                  <a:pt x="1500525" y="293336"/>
                </a:moveTo>
                <a:lnTo>
                  <a:pt x="1547211" y="304119"/>
                </a:lnTo>
                <a:lnTo>
                  <a:pt x="1545217" y="301928"/>
                </a:lnTo>
                <a:cubicBezTo>
                  <a:pt x="1544388" y="302595"/>
                  <a:pt x="1543321" y="302919"/>
                  <a:pt x="1542216" y="302662"/>
                </a:cubicBezTo>
                <a:cubicBezTo>
                  <a:pt x="1540292" y="302214"/>
                  <a:pt x="1539083" y="300309"/>
                  <a:pt x="1539530" y="298404"/>
                </a:cubicBezTo>
                <a:lnTo>
                  <a:pt x="1541195" y="297365"/>
                </a:lnTo>
                <a:close/>
                <a:moveTo>
                  <a:pt x="1667518" y="293041"/>
                </a:moveTo>
                <a:lnTo>
                  <a:pt x="1656567" y="299400"/>
                </a:lnTo>
                <a:lnTo>
                  <a:pt x="1659033" y="299291"/>
                </a:lnTo>
                <a:close/>
                <a:moveTo>
                  <a:pt x="1299986" y="292555"/>
                </a:moveTo>
                <a:lnTo>
                  <a:pt x="1294328" y="295299"/>
                </a:lnTo>
                <a:lnTo>
                  <a:pt x="1320589" y="344495"/>
                </a:lnTo>
                <a:lnTo>
                  <a:pt x="1367328" y="380061"/>
                </a:lnTo>
                <a:lnTo>
                  <a:pt x="1367509" y="379442"/>
                </a:lnTo>
                <a:close/>
                <a:moveTo>
                  <a:pt x="1674890" y="292498"/>
                </a:moveTo>
                <a:cubicBezTo>
                  <a:pt x="1674242" y="293022"/>
                  <a:pt x="1673442" y="293289"/>
                  <a:pt x="1672566" y="293260"/>
                </a:cubicBezTo>
                <a:lnTo>
                  <a:pt x="1672099" y="298718"/>
                </a:lnTo>
                <a:lnTo>
                  <a:pt x="1680225" y="298361"/>
                </a:lnTo>
                <a:close/>
                <a:moveTo>
                  <a:pt x="2079141" y="292355"/>
                </a:moveTo>
                <a:lnTo>
                  <a:pt x="2073159" y="388853"/>
                </a:lnTo>
                <a:cubicBezTo>
                  <a:pt x="2073254" y="388863"/>
                  <a:pt x="2073340" y="388834"/>
                  <a:pt x="2073426" y="388853"/>
                </a:cubicBezTo>
                <a:cubicBezTo>
                  <a:pt x="2073968" y="388977"/>
                  <a:pt x="2074435" y="389244"/>
                  <a:pt x="2074845" y="389577"/>
                </a:cubicBezTo>
                <a:lnTo>
                  <a:pt x="2096705" y="367974"/>
                </a:lnTo>
                <a:lnTo>
                  <a:pt x="2079455" y="292355"/>
                </a:lnTo>
                <a:cubicBezTo>
                  <a:pt x="2079350" y="292365"/>
                  <a:pt x="2079255" y="292346"/>
                  <a:pt x="2079141" y="292355"/>
                </a:cubicBezTo>
                <a:close/>
                <a:moveTo>
                  <a:pt x="1670128" y="292136"/>
                </a:moveTo>
                <a:lnTo>
                  <a:pt x="1660508" y="299227"/>
                </a:lnTo>
                <a:lnTo>
                  <a:pt x="1671743" y="298734"/>
                </a:lnTo>
                <a:lnTo>
                  <a:pt x="1672214" y="293232"/>
                </a:lnTo>
                <a:cubicBezTo>
                  <a:pt x="1672099" y="293222"/>
                  <a:pt x="1671994" y="293241"/>
                  <a:pt x="1671880" y="293232"/>
                </a:cubicBezTo>
                <a:cubicBezTo>
                  <a:pt x="1671166" y="293051"/>
                  <a:pt x="1670604" y="292641"/>
                  <a:pt x="1670128" y="292136"/>
                </a:cubicBezTo>
                <a:close/>
                <a:moveTo>
                  <a:pt x="1561198" y="291769"/>
                </a:moveTo>
                <a:lnTo>
                  <a:pt x="1502268" y="292603"/>
                </a:lnTo>
                <a:lnTo>
                  <a:pt x="1542449" y="296581"/>
                </a:lnTo>
                <a:lnTo>
                  <a:pt x="1543816" y="295727"/>
                </a:lnTo>
                <a:lnTo>
                  <a:pt x="1545265" y="296860"/>
                </a:lnTo>
                <a:lnTo>
                  <a:pt x="1547359" y="297067"/>
                </a:lnTo>
                <a:close/>
                <a:moveTo>
                  <a:pt x="2081731" y="291136"/>
                </a:moveTo>
                <a:cubicBezTo>
                  <a:pt x="2081322" y="291613"/>
                  <a:pt x="2080779" y="291965"/>
                  <a:pt x="2080179" y="292165"/>
                </a:cubicBezTo>
                <a:lnTo>
                  <a:pt x="2097314" y="367374"/>
                </a:lnTo>
                <a:lnTo>
                  <a:pt x="2137338" y="327846"/>
                </a:lnTo>
                <a:close/>
                <a:moveTo>
                  <a:pt x="2076369" y="291136"/>
                </a:moveTo>
                <a:lnTo>
                  <a:pt x="2039802" y="316397"/>
                </a:lnTo>
                <a:lnTo>
                  <a:pt x="2070911" y="387348"/>
                </a:lnTo>
                <a:lnTo>
                  <a:pt x="2072521" y="388577"/>
                </a:lnTo>
                <a:lnTo>
                  <a:pt x="2078483" y="292327"/>
                </a:lnTo>
                <a:cubicBezTo>
                  <a:pt x="2078398" y="292317"/>
                  <a:pt x="2078312" y="292336"/>
                  <a:pt x="2078217" y="292327"/>
                </a:cubicBezTo>
                <a:cubicBezTo>
                  <a:pt x="2077455" y="292146"/>
                  <a:pt x="2076845" y="291689"/>
                  <a:pt x="2076369" y="291136"/>
                </a:cubicBezTo>
                <a:close/>
                <a:moveTo>
                  <a:pt x="1610509" y="291071"/>
                </a:moveTo>
                <a:lnTo>
                  <a:pt x="1563689" y="291734"/>
                </a:lnTo>
                <a:lnTo>
                  <a:pt x="1549268" y="297256"/>
                </a:lnTo>
                <a:lnTo>
                  <a:pt x="1572642" y="299570"/>
                </a:lnTo>
                <a:lnTo>
                  <a:pt x="1595137" y="300090"/>
                </a:lnTo>
                <a:close/>
                <a:moveTo>
                  <a:pt x="1628975" y="290810"/>
                </a:moveTo>
                <a:lnTo>
                  <a:pt x="1612129" y="291048"/>
                </a:lnTo>
                <a:lnTo>
                  <a:pt x="1596642" y="300137"/>
                </a:lnTo>
                <a:lnTo>
                  <a:pt x="1615749" y="300556"/>
                </a:lnTo>
                <a:close/>
                <a:moveTo>
                  <a:pt x="1638907" y="290669"/>
                </a:moveTo>
                <a:lnTo>
                  <a:pt x="1630397" y="290790"/>
                </a:lnTo>
                <a:lnTo>
                  <a:pt x="1617121" y="300575"/>
                </a:lnTo>
                <a:lnTo>
                  <a:pt x="1623646" y="300728"/>
                </a:lnTo>
                <a:cubicBezTo>
                  <a:pt x="1623655" y="300604"/>
                  <a:pt x="1623626" y="300452"/>
                  <a:pt x="1623655" y="300299"/>
                </a:cubicBezTo>
                <a:cubicBezTo>
                  <a:pt x="1624103" y="298385"/>
                  <a:pt x="1626017" y="297185"/>
                  <a:pt x="1627941" y="297623"/>
                </a:cubicBezTo>
                <a:cubicBezTo>
                  <a:pt x="1628608" y="297785"/>
                  <a:pt x="1629141" y="298156"/>
                  <a:pt x="1629599" y="298613"/>
                </a:cubicBezTo>
                <a:close/>
                <a:moveTo>
                  <a:pt x="1669156" y="290241"/>
                </a:moveTo>
                <a:lnTo>
                  <a:pt x="1639889" y="290655"/>
                </a:lnTo>
                <a:lnTo>
                  <a:pt x="1630027" y="299071"/>
                </a:lnTo>
                <a:cubicBezTo>
                  <a:pt x="1630332" y="299509"/>
                  <a:pt x="1630570" y="300004"/>
                  <a:pt x="1630656" y="300537"/>
                </a:cubicBezTo>
                <a:lnTo>
                  <a:pt x="1655470" y="299448"/>
                </a:lnTo>
                <a:lnTo>
                  <a:pt x="1669528" y="291289"/>
                </a:lnTo>
                <a:cubicBezTo>
                  <a:pt x="1669356" y="290965"/>
                  <a:pt x="1669204" y="290622"/>
                  <a:pt x="1669156" y="290241"/>
                </a:cubicBezTo>
                <a:close/>
                <a:moveTo>
                  <a:pt x="2075740" y="290050"/>
                </a:moveTo>
                <a:lnTo>
                  <a:pt x="2033097" y="301080"/>
                </a:lnTo>
                <a:lnTo>
                  <a:pt x="2039507" y="315701"/>
                </a:lnTo>
                <a:lnTo>
                  <a:pt x="2075921" y="290536"/>
                </a:lnTo>
                <a:cubicBezTo>
                  <a:pt x="2075845" y="290374"/>
                  <a:pt x="2075797" y="290212"/>
                  <a:pt x="2075740" y="290050"/>
                </a:cubicBezTo>
                <a:close/>
                <a:moveTo>
                  <a:pt x="2924313" y="289393"/>
                </a:moveTo>
                <a:lnTo>
                  <a:pt x="2865382" y="420924"/>
                </a:lnTo>
                <a:lnTo>
                  <a:pt x="2942201" y="459719"/>
                </a:lnTo>
                <a:cubicBezTo>
                  <a:pt x="2942686" y="458976"/>
                  <a:pt x="2943449" y="458481"/>
                  <a:pt x="2944306" y="458262"/>
                </a:cubicBezTo>
                <a:lnTo>
                  <a:pt x="2925265" y="289507"/>
                </a:lnTo>
                <a:cubicBezTo>
                  <a:pt x="2925027" y="289507"/>
                  <a:pt x="2924780" y="289555"/>
                  <a:pt x="2924522" y="289488"/>
                </a:cubicBezTo>
                <a:cubicBezTo>
                  <a:pt x="2924446" y="289479"/>
                  <a:pt x="2924389" y="289422"/>
                  <a:pt x="2924313" y="289393"/>
                </a:cubicBezTo>
                <a:close/>
                <a:moveTo>
                  <a:pt x="2922884" y="288555"/>
                </a:moveTo>
                <a:lnTo>
                  <a:pt x="2802679" y="386310"/>
                </a:lnTo>
                <a:cubicBezTo>
                  <a:pt x="2803174" y="387091"/>
                  <a:pt x="2803364" y="388044"/>
                  <a:pt x="2803136" y="389025"/>
                </a:cubicBezTo>
                <a:cubicBezTo>
                  <a:pt x="2803107" y="389177"/>
                  <a:pt x="2803021" y="389263"/>
                  <a:pt x="2802974" y="389406"/>
                </a:cubicBezTo>
                <a:lnTo>
                  <a:pt x="2864572" y="420524"/>
                </a:lnTo>
                <a:lnTo>
                  <a:pt x="2923494" y="289022"/>
                </a:lnTo>
                <a:cubicBezTo>
                  <a:pt x="2923265" y="288888"/>
                  <a:pt x="2923075" y="288717"/>
                  <a:pt x="2922884" y="288555"/>
                </a:cubicBezTo>
                <a:close/>
                <a:moveTo>
                  <a:pt x="2179705" y="288469"/>
                </a:moveTo>
                <a:lnTo>
                  <a:pt x="2152654" y="336970"/>
                </a:lnTo>
                <a:lnTo>
                  <a:pt x="2205375" y="371784"/>
                </a:lnTo>
                <a:cubicBezTo>
                  <a:pt x="2205747" y="371337"/>
                  <a:pt x="2206223" y="371013"/>
                  <a:pt x="2206766" y="370794"/>
                </a:cubicBezTo>
                <a:lnTo>
                  <a:pt x="2181792" y="288698"/>
                </a:lnTo>
                <a:cubicBezTo>
                  <a:pt x="2181287" y="288803"/>
                  <a:pt x="2180782" y="288831"/>
                  <a:pt x="2180248" y="288707"/>
                </a:cubicBezTo>
                <a:cubicBezTo>
                  <a:pt x="2180048" y="288669"/>
                  <a:pt x="2179896" y="288545"/>
                  <a:pt x="2179705" y="288469"/>
                </a:cubicBezTo>
                <a:close/>
                <a:moveTo>
                  <a:pt x="2178839" y="287993"/>
                </a:moveTo>
                <a:lnTo>
                  <a:pt x="2138643" y="327703"/>
                </a:lnTo>
                <a:lnTo>
                  <a:pt x="2151978" y="336513"/>
                </a:lnTo>
                <a:lnTo>
                  <a:pt x="2178972" y="288126"/>
                </a:lnTo>
                <a:cubicBezTo>
                  <a:pt x="2178924" y="288088"/>
                  <a:pt x="2178886" y="288031"/>
                  <a:pt x="2178839" y="287993"/>
                </a:cubicBezTo>
                <a:close/>
                <a:moveTo>
                  <a:pt x="2928380" y="287755"/>
                </a:moveTo>
                <a:cubicBezTo>
                  <a:pt x="2927904" y="288603"/>
                  <a:pt x="2927104" y="289212"/>
                  <a:pt x="2926170" y="289441"/>
                </a:cubicBezTo>
                <a:lnTo>
                  <a:pt x="2945211" y="458186"/>
                </a:lnTo>
                <a:cubicBezTo>
                  <a:pt x="2945458" y="458205"/>
                  <a:pt x="2945706" y="458157"/>
                  <a:pt x="2945954" y="458224"/>
                </a:cubicBezTo>
                <a:cubicBezTo>
                  <a:pt x="2946439" y="458329"/>
                  <a:pt x="2946868" y="458548"/>
                  <a:pt x="2947240" y="458805"/>
                </a:cubicBezTo>
                <a:lnTo>
                  <a:pt x="3052548" y="344533"/>
                </a:lnTo>
                <a:cubicBezTo>
                  <a:pt x="3051853" y="343705"/>
                  <a:pt x="3051491" y="342600"/>
                  <a:pt x="3051738" y="341447"/>
                </a:cubicBezTo>
                <a:cubicBezTo>
                  <a:pt x="3051757" y="341371"/>
                  <a:pt x="3051814" y="341295"/>
                  <a:pt x="3051843" y="341209"/>
                </a:cubicBezTo>
                <a:close/>
                <a:moveTo>
                  <a:pt x="2183801" y="287450"/>
                </a:moveTo>
                <a:cubicBezTo>
                  <a:pt x="2183411" y="287926"/>
                  <a:pt x="2182925" y="288260"/>
                  <a:pt x="2182372" y="288479"/>
                </a:cubicBezTo>
                <a:lnTo>
                  <a:pt x="2207337" y="370584"/>
                </a:lnTo>
                <a:cubicBezTo>
                  <a:pt x="2207833" y="370460"/>
                  <a:pt x="2208338" y="370441"/>
                  <a:pt x="2208881" y="370565"/>
                </a:cubicBezTo>
                <a:cubicBezTo>
                  <a:pt x="2208928" y="370584"/>
                  <a:pt x="2208966" y="370622"/>
                  <a:pt x="2209023" y="370641"/>
                </a:cubicBezTo>
                <a:lnTo>
                  <a:pt x="2230531" y="316463"/>
                </a:lnTo>
                <a:close/>
                <a:moveTo>
                  <a:pt x="1799201" y="286383"/>
                </a:moveTo>
                <a:lnTo>
                  <a:pt x="1789371" y="292536"/>
                </a:lnTo>
                <a:cubicBezTo>
                  <a:pt x="1789723" y="293251"/>
                  <a:pt x="1789895" y="294070"/>
                  <a:pt x="1789695" y="294927"/>
                </a:cubicBezTo>
                <a:cubicBezTo>
                  <a:pt x="1789695" y="294937"/>
                  <a:pt x="1789666" y="294975"/>
                  <a:pt x="1789666" y="294994"/>
                </a:cubicBezTo>
                <a:close/>
                <a:moveTo>
                  <a:pt x="2177534" y="285678"/>
                </a:moveTo>
                <a:lnTo>
                  <a:pt x="2082531" y="289050"/>
                </a:lnTo>
                <a:cubicBezTo>
                  <a:pt x="2082522" y="289241"/>
                  <a:pt x="2082570" y="289441"/>
                  <a:pt x="2082522" y="289650"/>
                </a:cubicBezTo>
                <a:cubicBezTo>
                  <a:pt x="2082446" y="289946"/>
                  <a:pt x="2082293" y="290165"/>
                  <a:pt x="2082169" y="290422"/>
                </a:cubicBezTo>
                <a:lnTo>
                  <a:pt x="2137938" y="327255"/>
                </a:lnTo>
                <a:lnTo>
                  <a:pt x="2178277" y="287402"/>
                </a:lnTo>
                <a:cubicBezTo>
                  <a:pt x="2177886" y="286898"/>
                  <a:pt x="2177629" y="286317"/>
                  <a:pt x="2177534" y="285678"/>
                </a:cubicBezTo>
                <a:close/>
                <a:moveTo>
                  <a:pt x="1093941" y="285640"/>
                </a:moveTo>
                <a:lnTo>
                  <a:pt x="1066957" y="334037"/>
                </a:lnTo>
                <a:cubicBezTo>
                  <a:pt x="1067005" y="334065"/>
                  <a:pt x="1067043" y="334132"/>
                  <a:pt x="1067090" y="334170"/>
                </a:cubicBezTo>
                <a:lnTo>
                  <a:pt x="1107295" y="294460"/>
                </a:lnTo>
                <a:close/>
                <a:moveTo>
                  <a:pt x="1239350" y="283707"/>
                </a:moveTo>
                <a:lnTo>
                  <a:pt x="1207146" y="305957"/>
                </a:lnTo>
                <a:lnTo>
                  <a:pt x="1213680" y="320864"/>
                </a:lnTo>
                <a:lnTo>
                  <a:pt x="1260210" y="308834"/>
                </a:lnTo>
                <a:lnTo>
                  <a:pt x="1262334" y="301175"/>
                </a:lnTo>
                <a:close/>
                <a:moveTo>
                  <a:pt x="193772" y="281649"/>
                </a:moveTo>
                <a:cubicBezTo>
                  <a:pt x="193152" y="282726"/>
                  <a:pt x="192038" y="283373"/>
                  <a:pt x="190800" y="283402"/>
                </a:cubicBezTo>
                <a:lnTo>
                  <a:pt x="183608" y="385453"/>
                </a:lnTo>
                <a:cubicBezTo>
                  <a:pt x="183675" y="385462"/>
                  <a:pt x="183751" y="385443"/>
                  <a:pt x="183827" y="385462"/>
                </a:cubicBezTo>
                <a:cubicBezTo>
                  <a:pt x="184885" y="385691"/>
                  <a:pt x="185685" y="386415"/>
                  <a:pt x="186161" y="387291"/>
                </a:cubicBezTo>
                <a:lnTo>
                  <a:pt x="317187" y="337028"/>
                </a:lnTo>
                <a:cubicBezTo>
                  <a:pt x="317044" y="336485"/>
                  <a:pt x="316987" y="335923"/>
                  <a:pt x="317120" y="335342"/>
                </a:cubicBezTo>
                <a:cubicBezTo>
                  <a:pt x="317139" y="335256"/>
                  <a:pt x="317197" y="335189"/>
                  <a:pt x="317225" y="335103"/>
                </a:cubicBezTo>
                <a:close/>
                <a:moveTo>
                  <a:pt x="187333" y="280906"/>
                </a:moveTo>
                <a:lnTo>
                  <a:pt x="69204" y="303223"/>
                </a:lnTo>
                <a:cubicBezTo>
                  <a:pt x="69232" y="303585"/>
                  <a:pt x="69261" y="303947"/>
                  <a:pt x="69175" y="304309"/>
                </a:cubicBezTo>
                <a:cubicBezTo>
                  <a:pt x="69099" y="304652"/>
                  <a:pt x="68918" y="304947"/>
                  <a:pt x="68746" y="305243"/>
                </a:cubicBezTo>
                <a:lnTo>
                  <a:pt x="180427" y="386558"/>
                </a:lnTo>
                <a:cubicBezTo>
                  <a:pt x="181075" y="385853"/>
                  <a:pt x="181961" y="385453"/>
                  <a:pt x="182942" y="385424"/>
                </a:cubicBezTo>
                <a:lnTo>
                  <a:pt x="190123" y="283383"/>
                </a:lnTo>
                <a:cubicBezTo>
                  <a:pt x="190047" y="283373"/>
                  <a:pt x="189981" y="283392"/>
                  <a:pt x="189904" y="283383"/>
                </a:cubicBezTo>
                <a:cubicBezTo>
                  <a:pt x="188609" y="283087"/>
                  <a:pt x="187695" y="282097"/>
                  <a:pt x="187333" y="280906"/>
                </a:cubicBezTo>
                <a:close/>
                <a:moveTo>
                  <a:pt x="1927055" y="278963"/>
                </a:moveTo>
                <a:lnTo>
                  <a:pt x="1952401" y="326445"/>
                </a:lnTo>
                <a:lnTo>
                  <a:pt x="1972441" y="316720"/>
                </a:lnTo>
                <a:cubicBezTo>
                  <a:pt x="1972222" y="316101"/>
                  <a:pt x="1972108" y="315454"/>
                  <a:pt x="1972270" y="314768"/>
                </a:cubicBezTo>
                <a:cubicBezTo>
                  <a:pt x="1972356" y="314387"/>
                  <a:pt x="1972537" y="314053"/>
                  <a:pt x="1972737" y="313739"/>
                </a:cubicBezTo>
                <a:close/>
                <a:moveTo>
                  <a:pt x="2142834" y="275801"/>
                </a:moveTo>
                <a:lnTo>
                  <a:pt x="2083513" y="288364"/>
                </a:lnTo>
                <a:lnTo>
                  <a:pt x="2177553" y="285031"/>
                </a:lnTo>
                <a:cubicBezTo>
                  <a:pt x="2177562" y="284954"/>
                  <a:pt x="2177543" y="284869"/>
                  <a:pt x="2177562" y="284793"/>
                </a:cubicBezTo>
                <a:close/>
                <a:moveTo>
                  <a:pt x="740697" y="274972"/>
                </a:moveTo>
                <a:lnTo>
                  <a:pt x="631102" y="318701"/>
                </a:lnTo>
                <a:cubicBezTo>
                  <a:pt x="631217" y="319149"/>
                  <a:pt x="631245" y="319616"/>
                  <a:pt x="631179" y="320083"/>
                </a:cubicBezTo>
                <a:lnTo>
                  <a:pt x="780959" y="360249"/>
                </a:lnTo>
                <a:cubicBezTo>
                  <a:pt x="781245" y="359573"/>
                  <a:pt x="781655" y="358983"/>
                  <a:pt x="782255" y="358602"/>
                </a:cubicBezTo>
                <a:close/>
                <a:moveTo>
                  <a:pt x="1399151" y="270210"/>
                </a:moveTo>
                <a:lnTo>
                  <a:pt x="1368490" y="379347"/>
                </a:lnTo>
                <a:lnTo>
                  <a:pt x="1369271" y="380347"/>
                </a:lnTo>
                <a:cubicBezTo>
                  <a:pt x="1369938" y="379947"/>
                  <a:pt x="1370747" y="379795"/>
                  <a:pt x="1371566" y="379909"/>
                </a:cubicBezTo>
                <a:close/>
                <a:moveTo>
                  <a:pt x="2171628" y="269696"/>
                </a:moveTo>
                <a:lnTo>
                  <a:pt x="2144844" y="275372"/>
                </a:lnTo>
                <a:lnTo>
                  <a:pt x="2177801" y="283907"/>
                </a:lnTo>
                <a:cubicBezTo>
                  <a:pt x="2178058" y="283278"/>
                  <a:pt x="2178448" y="282745"/>
                  <a:pt x="2178982" y="282364"/>
                </a:cubicBezTo>
                <a:close/>
                <a:moveTo>
                  <a:pt x="1029228" y="268838"/>
                </a:moveTo>
                <a:lnTo>
                  <a:pt x="1013617" y="304585"/>
                </a:lnTo>
                <a:lnTo>
                  <a:pt x="1014750" y="305300"/>
                </a:lnTo>
                <a:close/>
                <a:moveTo>
                  <a:pt x="2462017" y="264704"/>
                </a:moveTo>
                <a:lnTo>
                  <a:pt x="2461207" y="361869"/>
                </a:lnTo>
                <a:cubicBezTo>
                  <a:pt x="2461360" y="361878"/>
                  <a:pt x="2461503" y="361840"/>
                  <a:pt x="2461655" y="361878"/>
                </a:cubicBezTo>
                <a:cubicBezTo>
                  <a:pt x="2462684" y="362116"/>
                  <a:pt x="2463474" y="362793"/>
                  <a:pt x="2463951" y="363650"/>
                </a:cubicBezTo>
                <a:lnTo>
                  <a:pt x="2477848" y="358107"/>
                </a:lnTo>
                <a:close/>
                <a:moveTo>
                  <a:pt x="767329" y="264352"/>
                </a:moveTo>
                <a:lnTo>
                  <a:pt x="741497" y="274667"/>
                </a:lnTo>
                <a:lnTo>
                  <a:pt x="783036" y="358268"/>
                </a:lnTo>
                <a:cubicBezTo>
                  <a:pt x="783102" y="358240"/>
                  <a:pt x="783169" y="358211"/>
                  <a:pt x="783226" y="358183"/>
                </a:cubicBezTo>
                <a:close/>
                <a:moveTo>
                  <a:pt x="2197946" y="264133"/>
                </a:moveTo>
                <a:lnTo>
                  <a:pt x="2172362" y="269543"/>
                </a:lnTo>
                <a:lnTo>
                  <a:pt x="2179620" y="282021"/>
                </a:lnTo>
                <a:cubicBezTo>
                  <a:pt x="2180296" y="281716"/>
                  <a:pt x="2181067" y="281564"/>
                  <a:pt x="2181858" y="281745"/>
                </a:cubicBezTo>
                <a:cubicBezTo>
                  <a:pt x="2182277" y="281840"/>
                  <a:pt x="2182639" y="282030"/>
                  <a:pt x="2182991" y="282249"/>
                </a:cubicBezTo>
                <a:close/>
                <a:moveTo>
                  <a:pt x="2462903" y="263895"/>
                </a:moveTo>
                <a:cubicBezTo>
                  <a:pt x="2462836" y="263923"/>
                  <a:pt x="2462769" y="263952"/>
                  <a:pt x="2462703" y="263971"/>
                </a:cubicBezTo>
                <a:lnTo>
                  <a:pt x="2478600" y="357811"/>
                </a:lnTo>
                <a:lnTo>
                  <a:pt x="2504432" y="347505"/>
                </a:lnTo>
                <a:close/>
                <a:moveTo>
                  <a:pt x="1277250" y="263294"/>
                </a:moveTo>
                <a:lnTo>
                  <a:pt x="1293957" y="294584"/>
                </a:lnTo>
                <a:lnTo>
                  <a:pt x="1299481" y="291898"/>
                </a:lnTo>
                <a:close/>
                <a:moveTo>
                  <a:pt x="2459426" y="263247"/>
                </a:moveTo>
                <a:lnTo>
                  <a:pt x="2414344" y="303681"/>
                </a:lnTo>
                <a:lnTo>
                  <a:pt x="2459045" y="362307"/>
                </a:lnTo>
                <a:cubicBezTo>
                  <a:pt x="2459502" y="362040"/>
                  <a:pt x="2460017" y="361897"/>
                  <a:pt x="2460569" y="361850"/>
                </a:cubicBezTo>
                <a:lnTo>
                  <a:pt x="2461379" y="264085"/>
                </a:lnTo>
                <a:cubicBezTo>
                  <a:pt x="2461226" y="264066"/>
                  <a:pt x="2461093" y="264095"/>
                  <a:pt x="2460922" y="264066"/>
                </a:cubicBezTo>
                <a:cubicBezTo>
                  <a:pt x="2460341" y="263923"/>
                  <a:pt x="2459845" y="263628"/>
                  <a:pt x="2459426" y="263247"/>
                </a:cubicBezTo>
                <a:close/>
                <a:moveTo>
                  <a:pt x="1273869" y="262504"/>
                </a:moveTo>
                <a:lnTo>
                  <a:pt x="1263258" y="300633"/>
                </a:lnTo>
                <a:lnTo>
                  <a:pt x="1267468" y="303976"/>
                </a:lnTo>
                <a:lnTo>
                  <a:pt x="1267668" y="304138"/>
                </a:lnTo>
                <a:cubicBezTo>
                  <a:pt x="1268354" y="303442"/>
                  <a:pt x="1269268" y="303061"/>
                  <a:pt x="1270278" y="303080"/>
                </a:cubicBezTo>
                <a:lnTo>
                  <a:pt x="1273916" y="262504"/>
                </a:lnTo>
                <a:cubicBezTo>
                  <a:pt x="1273897" y="262504"/>
                  <a:pt x="1273878" y="262504"/>
                  <a:pt x="1273869" y="262504"/>
                </a:cubicBezTo>
                <a:close/>
                <a:moveTo>
                  <a:pt x="943837" y="262332"/>
                </a:moveTo>
                <a:lnTo>
                  <a:pt x="986728" y="364193"/>
                </a:lnTo>
                <a:lnTo>
                  <a:pt x="1012579" y="305005"/>
                </a:lnTo>
                <a:close/>
                <a:moveTo>
                  <a:pt x="1275716" y="262294"/>
                </a:moveTo>
                <a:cubicBezTo>
                  <a:pt x="1275288" y="262456"/>
                  <a:pt x="1274850" y="262523"/>
                  <a:pt x="1274383" y="262513"/>
                </a:cubicBezTo>
                <a:lnTo>
                  <a:pt x="1270735" y="303099"/>
                </a:lnTo>
                <a:cubicBezTo>
                  <a:pt x="1270821" y="303099"/>
                  <a:pt x="1270906" y="303080"/>
                  <a:pt x="1271001" y="303099"/>
                </a:cubicBezTo>
                <a:cubicBezTo>
                  <a:pt x="1271944" y="303319"/>
                  <a:pt x="1272716" y="303909"/>
                  <a:pt x="1273202" y="304671"/>
                </a:cubicBezTo>
                <a:lnTo>
                  <a:pt x="1293147" y="294984"/>
                </a:lnTo>
                <a:close/>
                <a:moveTo>
                  <a:pt x="2089180" y="261923"/>
                </a:moveTo>
                <a:lnTo>
                  <a:pt x="2080550" y="285688"/>
                </a:lnTo>
                <a:cubicBezTo>
                  <a:pt x="2081407" y="286098"/>
                  <a:pt x="2082027" y="286793"/>
                  <a:pt x="2082341" y="287669"/>
                </a:cubicBezTo>
                <a:lnTo>
                  <a:pt x="2140824" y="275277"/>
                </a:lnTo>
                <a:close/>
                <a:moveTo>
                  <a:pt x="2464979" y="261904"/>
                </a:moveTo>
                <a:cubicBezTo>
                  <a:pt x="2464693" y="262580"/>
                  <a:pt x="2464274" y="263161"/>
                  <a:pt x="2463684" y="263561"/>
                </a:cubicBezTo>
                <a:lnTo>
                  <a:pt x="2505232" y="347181"/>
                </a:lnTo>
                <a:lnTo>
                  <a:pt x="2614826" y="303452"/>
                </a:lnTo>
                <a:cubicBezTo>
                  <a:pt x="2614712" y="303014"/>
                  <a:pt x="2614693" y="302547"/>
                  <a:pt x="2614750" y="302071"/>
                </a:cubicBezTo>
                <a:close/>
                <a:moveTo>
                  <a:pt x="1271792" y="261304"/>
                </a:moveTo>
                <a:lnTo>
                  <a:pt x="1240712" y="282773"/>
                </a:lnTo>
                <a:lnTo>
                  <a:pt x="1262629" y="300147"/>
                </a:lnTo>
                <a:lnTo>
                  <a:pt x="1273164" y="262275"/>
                </a:lnTo>
                <a:cubicBezTo>
                  <a:pt x="1272621" y="262056"/>
                  <a:pt x="1272154" y="261732"/>
                  <a:pt x="1271792" y="261304"/>
                </a:cubicBezTo>
                <a:close/>
                <a:moveTo>
                  <a:pt x="786893" y="259856"/>
                </a:moveTo>
                <a:cubicBezTo>
                  <a:pt x="786436" y="260123"/>
                  <a:pt x="785922" y="260266"/>
                  <a:pt x="785369" y="260313"/>
                </a:cubicBezTo>
                <a:lnTo>
                  <a:pt x="784560" y="358078"/>
                </a:lnTo>
                <a:cubicBezTo>
                  <a:pt x="784703" y="358087"/>
                  <a:pt x="784845" y="358059"/>
                  <a:pt x="785007" y="358087"/>
                </a:cubicBezTo>
                <a:cubicBezTo>
                  <a:pt x="785588" y="358230"/>
                  <a:pt x="786084" y="358525"/>
                  <a:pt x="786512" y="358907"/>
                </a:cubicBezTo>
                <a:lnTo>
                  <a:pt x="831594" y="318473"/>
                </a:lnTo>
                <a:close/>
                <a:moveTo>
                  <a:pt x="781969" y="258503"/>
                </a:moveTo>
                <a:lnTo>
                  <a:pt x="768091" y="264037"/>
                </a:lnTo>
                <a:lnTo>
                  <a:pt x="783912" y="357449"/>
                </a:lnTo>
                <a:lnTo>
                  <a:pt x="784722" y="260285"/>
                </a:lnTo>
                <a:cubicBezTo>
                  <a:pt x="784579" y="260285"/>
                  <a:pt x="784426" y="260313"/>
                  <a:pt x="784274" y="260285"/>
                </a:cubicBezTo>
                <a:cubicBezTo>
                  <a:pt x="783245" y="260047"/>
                  <a:pt x="782455" y="259361"/>
                  <a:pt x="781969" y="258503"/>
                </a:cubicBezTo>
                <a:close/>
                <a:moveTo>
                  <a:pt x="2259201" y="257961"/>
                </a:moveTo>
                <a:lnTo>
                  <a:pt x="2233341" y="317158"/>
                </a:lnTo>
                <a:lnTo>
                  <a:pt x="2302102" y="359821"/>
                </a:lnTo>
                <a:close/>
                <a:moveTo>
                  <a:pt x="2259934" y="257265"/>
                </a:moveTo>
                <a:lnTo>
                  <a:pt x="2303492" y="360678"/>
                </a:lnTo>
                <a:lnTo>
                  <a:pt x="2327943" y="375871"/>
                </a:lnTo>
                <a:cubicBezTo>
                  <a:pt x="2328124" y="375642"/>
                  <a:pt x="2328343" y="375452"/>
                  <a:pt x="2328581" y="375271"/>
                </a:cubicBezTo>
                <a:close/>
                <a:moveTo>
                  <a:pt x="2069930" y="256942"/>
                </a:moveTo>
                <a:lnTo>
                  <a:pt x="2078407" y="285336"/>
                </a:lnTo>
                <a:cubicBezTo>
                  <a:pt x="2078855" y="285250"/>
                  <a:pt x="2079350" y="285259"/>
                  <a:pt x="2079836" y="285364"/>
                </a:cubicBezTo>
                <a:cubicBezTo>
                  <a:pt x="2079874" y="285364"/>
                  <a:pt x="2079893" y="285393"/>
                  <a:pt x="2079922" y="285402"/>
                </a:cubicBezTo>
                <a:lnTo>
                  <a:pt x="2088513" y="261752"/>
                </a:lnTo>
                <a:close/>
                <a:moveTo>
                  <a:pt x="2366062" y="256894"/>
                </a:moveTo>
                <a:lnTo>
                  <a:pt x="2332020" y="374861"/>
                </a:lnTo>
                <a:cubicBezTo>
                  <a:pt x="2332391" y="375013"/>
                  <a:pt x="2332706" y="375204"/>
                  <a:pt x="2333001" y="375433"/>
                </a:cubicBezTo>
                <a:lnTo>
                  <a:pt x="2342421" y="366974"/>
                </a:lnTo>
                <a:close/>
                <a:moveTo>
                  <a:pt x="902336" y="256236"/>
                </a:moveTo>
                <a:lnTo>
                  <a:pt x="832747" y="318644"/>
                </a:lnTo>
                <a:lnTo>
                  <a:pt x="875019" y="374080"/>
                </a:lnTo>
                <a:cubicBezTo>
                  <a:pt x="875638" y="373708"/>
                  <a:pt x="876362" y="373575"/>
                  <a:pt x="877114" y="373632"/>
                </a:cubicBezTo>
                <a:close/>
                <a:moveTo>
                  <a:pt x="921720" y="255970"/>
                </a:moveTo>
                <a:lnTo>
                  <a:pt x="979889" y="371137"/>
                </a:lnTo>
                <a:lnTo>
                  <a:pt x="983785" y="370927"/>
                </a:lnTo>
                <a:lnTo>
                  <a:pt x="985842" y="366231"/>
                </a:lnTo>
                <a:close/>
                <a:moveTo>
                  <a:pt x="1148605" y="254779"/>
                </a:moveTo>
                <a:lnTo>
                  <a:pt x="1108591" y="294308"/>
                </a:lnTo>
                <a:lnTo>
                  <a:pt x="1164198" y="331027"/>
                </a:lnTo>
                <a:cubicBezTo>
                  <a:pt x="1164617" y="330541"/>
                  <a:pt x="1165160" y="330189"/>
                  <a:pt x="1165760" y="329989"/>
                </a:cubicBezTo>
                <a:close/>
                <a:moveTo>
                  <a:pt x="2255925" y="254598"/>
                </a:moveTo>
                <a:lnTo>
                  <a:pt x="2231521" y="316025"/>
                </a:lnTo>
                <a:lnTo>
                  <a:pt x="2232693" y="316739"/>
                </a:lnTo>
                <a:lnTo>
                  <a:pt x="2258801" y="256989"/>
                </a:lnTo>
                <a:lnTo>
                  <a:pt x="2257801" y="254598"/>
                </a:lnTo>
                <a:cubicBezTo>
                  <a:pt x="2257239" y="254741"/>
                  <a:pt x="2256668" y="254808"/>
                  <a:pt x="2256067" y="254665"/>
                </a:cubicBezTo>
                <a:cubicBezTo>
                  <a:pt x="2256010" y="254655"/>
                  <a:pt x="2255972" y="254608"/>
                  <a:pt x="2255925" y="254598"/>
                </a:cubicBezTo>
                <a:close/>
                <a:moveTo>
                  <a:pt x="2246999" y="253741"/>
                </a:moveTo>
                <a:lnTo>
                  <a:pt x="2199203" y="263857"/>
                </a:lnTo>
                <a:lnTo>
                  <a:pt x="2183573" y="282783"/>
                </a:lnTo>
                <a:cubicBezTo>
                  <a:pt x="2183782" y="282992"/>
                  <a:pt x="2183982" y="283192"/>
                  <a:pt x="2184134" y="283431"/>
                </a:cubicBezTo>
                <a:close/>
                <a:moveTo>
                  <a:pt x="2253753" y="252893"/>
                </a:moveTo>
                <a:lnTo>
                  <a:pt x="2184354" y="284050"/>
                </a:lnTo>
                <a:cubicBezTo>
                  <a:pt x="2184592" y="284669"/>
                  <a:pt x="2184697" y="285336"/>
                  <a:pt x="2184535" y="286031"/>
                </a:cubicBezTo>
                <a:cubicBezTo>
                  <a:pt x="2184477" y="286279"/>
                  <a:pt x="2184344" y="286469"/>
                  <a:pt x="2184249" y="286679"/>
                </a:cubicBezTo>
                <a:lnTo>
                  <a:pt x="2230864" y="315616"/>
                </a:lnTo>
                <a:lnTo>
                  <a:pt x="2255220" y="254294"/>
                </a:lnTo>
                <a:cubicBezTo>
                  <a:pt x="2254591" y="253970"/>
                  <a:pt x="2254077" y="253493"/>
                  <a:pt x="2253753" y="252893"/>
                </a:cubicBezTo>
                <a:close/>
                <a:moveTo>
                  <a:pt x="2253543" y="252351"/>
                </a:moveTo>
                <a:lnTo>
                  <a:pt x="2249562" y="253189"/>
                </a:lnTo>
                <a:lnTo>
                  <a:pt x="2208947" y="272372"/>
                </a:lnTo>
                <a:close/>
                <a:moveTo>
                  <a:pt x="1036915" y="251512"/>
                </a:moveTo>
                <a:lnTo>
                  <a:pt x="1015408" y="305681"/>
                </a:lnTo>
                <a:lnTo>
                  <a:pt x="1062137" y="334694"/>
                </a:lnTo>
                <a:cubicBezTo>
                  <a:pt x="1062518" y="334227"/>
                  <a:pt x="1063014" y="333894"/>
                  <a:pt x="1063576" y="333675"/>
                </a:cubicBezTo>
                <a:lnTo>
                  <a:pt x="1038601" y="251579"/>
                </a:lnTo>
                <a:cubicBezTo>
                  <a:pt x="1038096" y="251693"/>
                  <a:pt x="1037582" y="251703"/>
                  <a:pt x="1037048" y="251588"/>
                </a:cubicBezTo>
                <a:cubicBezTo>
                  <a:pt x="1036991" y="251569"/>
                  <a:pt x="1036963" y="251541"/>
                  <a:pt x="1036915" y="251512"/>
                </a:cubicBezTo>
                <a:close/>
                <a:moveTo>
                  <a:pt x="2253362" y="251398"/>
                </a:moveTo>
                <a:lnTo>
                  <a:pt x="2253172" y="251484"/>
                </a:lnTo>
                <a:lnTo>
                  <a:pt x="2253362" y="251455"/>
                </a:lnTo>
                <a:cubicBezTo>
                  <a:pt x="2253353" y="251436"/>
                  <a:pt x="2253362" y="251427"/>
                  <a:pt x="2253362" y="251398"/>
                </a:cubicBezTo>
                <a:close/>
                <a:moveTo>
                  <a:pt x="2261278" y="251274"/>
                </a:moveTo>
                <a:lnTo>
                  <a:pt x="2260354" y="251331"/>
                </a:lnTo>
                <a:cubicBezTo>
                  <a:pt x="2260354" y="251550"/>
                  <a:pt x="2260401" y="251760"/>
                  <a:pt x="2260344" y="251979"/>
                </a:cubicBezTo>
                <a:cubicBezTo>
                  <a:pt x="2260144" y="252846"/>
                  <a:pt x="2259620" y="253522"/>
                  <a:pt x="2258963" y="254017"/>
                </a:cubicBezTo>
                <a:lnTo>
                  <a:pt x="2259611" y="255103"/>
                </a:lnTo>
                <a:close/>
                <a:moveTo>
                  <a:pt x="2266031" y="251017"/>
                </a:moveTo>
                <a:lnTo>
                  <a:pt x="2262144" y="251236"/>
                </a:lnTo>
                <a:lnTo>
                  <a:pt x="2260096" y="255932"/>
                </a:lnTo>
                <a:lnTo>
                  <a:pt x="2324219" y="366184"/>
                </a:lnTo>
                <a:close/>
                <a:moveTo>
                  <a:pt x="1040544" y="250379"/>
                </a:moveTo>
                <a:cubicBezTo>
                  <a:pt x="1040173" y="250817"/>
                  <a:pt x="1039687" y="251141"/>
                  <a:pt x="1039153" y="251360"/>
                </a:cubicBezTo>
                <a:lnTo>
                  <a:pt x="1064128" y="333465"/>
                </a:lnTo>
                <a:cubicBezTo>
                  <a:pt x="1064623" y="333360"/>
                  <a:pt x="1065147" y="333322"/>
                  <a:pt x="1065671" y="333456"/>
                </a:cubicBezTo>
                <a:cubicBezTo>
                  <a:pt x="1065871" y="333494"/>
                  <a:pt x="1066024" y="333618"/>
                  <a:pt x="1066214" y="333694"/>
                </a:cubicBezTo>
                <a:lnTo>
                  <a:pt x="1093255" y="285193"/>
                </a:lnTo>
                <a:close/>
                <a:moveTo>
                  <a:pt x="2763426" y="250169"/>
                </a:moveTo>
                <a:lnTo>
                  <a:pt x="2773503" y="393111"/>
                </a:lnTo>
                <a:lnTo>
                  <a:pt x="2796154" y="388539"/>
                </a:lnTo>
                <a:cubicBezTo>
                  <a:pt x="2796116" y="388158"/>
                  <a:pt x="2796097" y="387796"/>
                  <a:pt x="2796183" y="387405"/>
                </a:cubicBezTo>
                <a:cubicBezTo>
                  <a:pt x="2796459" y="386215"/>
                  <a:pt x="2797335" y="385358"/>
                  <a:pt x="2798402" y="384939"/>
                </a:cubicBezTo>
                <a:close/>
                <a:moveTo>
                  <a:pt x="2265192" y="249350"/>
                </a:moveTo>
                <a:cubicBezTo>
                  <a:pt x="2264564" y="249579"/>
                  <a:pt x="2263878" y="249703"/>
                  <a:pt x="2263173" y="249541"/>
                </a:cubicBezTo>
                <a:cubicBezTo>
                  <a:pt x="2263087" y="249512"/>
                  <a:pt x="2263011" y="249445"/>
                  <a:pt x="2262925" y="249417"/>
                </a:cubicBezTo>
                <a:lnTo>
                  <a:pt x="2262440" y="250531"/>
                </a:lnTo>
                <a:lnTo>
                  <a:pt x="2265707" y="250360"/>
                </a:lnTo>
                <a:close/>
                <a:moveTo>
                  <a:pt x="2261220" y="248236"/>
                </a:moveTo>
                <a:lnTo>
                  <a:pt x="2259839" y="249226"/>
                </a:lnTo>
                <a:cubicBezTo>
                  <a:pt x="2260116" y="249645"/>
                  <a:pt x="2260296" y="250122"/>
                  <a:pt x="2260382" y="250636"/>
                </a:cubicBezTo>
                <a:lnTo>
                  <a:pt x="2261582" y="250579"/>
                </a:lnTo>
                <a:lnTo>
                  <a:pt x="2262221" y="249102"/>
                </a:lnTo>
                <a:cubicBezTo>
                  <a:pt x="2261820" y="248864"/>
                  <a:pt x="2261487" y="248579"/>
                  <a:pt x="2261220" y="248236"/>
                </a:cubicBezTo>
                <a:close/>
                <a:moveTo>
                  <a:pt x="2370910" y="248093"/>
                </a:moveTo>
                <a:cubicBezTo>
                  <a:pt x="2370291" y="248455"/>
                  <a:pt x="2369548" y="248588"/>
                  <a:pt x="2368805" y="248531"/>
                </a:cubicBezTo>
                <a:lnTo>
                  <a:pt x="2343583" y="365927"/>
                </a:lnTo>
                <a:lnTo>
                  <a:pt x="2413182" y="303509"/>
                </a:lnTo>
                <a:close/>
                <a:moveTo>
                  <a:pt x="2260916" y="247836"/>
                </a:moveTo>
                <a:lnTo>
                  <a:pt x="2259268" y="248617"/>
                </a:lnTo>
                <a:cubicBezTo>
                  <a:pt x="2259391" y="248740"/>
                  <a:pt x="2259515" y="248874"/>
                  <a:pt x="2259630" y="248998"/>
                </a:cubicBezTo>
                <a:lnTo>
                  <a:pt x="2261001" y="248007"/>
                </a:lnTo>
                <a:cubicBezTo>
                  <a:pt x="2260973" y="247950"/>
                  <a:pt x="2260935" y="247893"/>
                  <a:pt x="2260916" y="247836"/>
                </a:cubicBezTo>
                <a:close/>
                <a:moveTo>
                  <a:pt x="916462" y="247350"/>
                </a:moveTo>
                <a:cubicBezTo>
                  <a:pt x="915890" y="247559"/>
                  <a:pt x="915281" y="247654"/>
                  <a:pt x="914643" y="247540"/>
                </a:cubicBezTo>
                <a:lnTo>
                  <a:pt x="878171" y="373889"/>
                </a:lnTo>
                <a:cubicBezTo>
                  <a:pt x="879343" y="374385"/>
                  <a:pt x="880181" y="375385"/>
                  <a:pt x="880362" y="376594"/>
                </a:cubicBezTo>
                <a:lnTo>
                  <a:pt x="979022" y="371184"/>
                </a:lnTo>
                <a:close/>
                <a:moveTo>
                  <a:pt x="2759511" y="247188"/>
                </a:moveTo>
                <a:lnTo>
                  <a:pt x="2621646" y="301652"/>
                </a:lnTo>
                <a:cubicBezTo>
                  <a:pt x="2621780" y="302195"/>
                  <a:pt x="2621846" y="302776"/>
                  <a:pt x="2621713" y="303366"/>
                </a:cubicBezTo>
                <a:cubicBezTo>
                  <a:pt x="2621475" y="304405"/>
                  <a:pt x="2620789" y="305205"/>
                  <a:pt x="2619913" y="305681"/>
                </a:cubicBezTo>
                <a:lnTo>
                  <a:pt x="2664052" y="412066"/>
                </a:lnTo>
                <a:cubicBezTo>
                  <a:pt x="2664623" y="411894"/>
                  <a:pt x="2665242" y="411809"/>
                  <a:pt x="2665871" y="411951"/>
                </a:cubicBezTo>
                <a:cubicBezTo>
                  <a:pt x="2667147" y="412247"/>
                  <a:pt x="2668043" y="413218"/>
                  <a:pt x="2668414" y="414371"/>
                </a:cubicBezTo>
                <a:lnTo>
                  <a:pt x="2772580" y="393292"/>
                </a:lnTo>
                <a:lnTo>
                  <a:pt x="2762426" y="249017"/>
                </a:lnTo>
                <a:cubicBezTo>
                  <a:pt x="2762216" y="248998"/>
                  <a:pt x="2762036" y="249036"/>
                  <a:pt x="2761835" y="248998"/>
                </a:cubicBezTo>
                <a:cubicBezTo>
                  <a:pt x="2760788" y="248759"/>
                  <a:pt x="2759987" y="248074"/>
                  <a:pt x="2759511" y="247188"/>
                </a:cubicBezTo>
                <a:close/>
                <a:moveTo>
                  <a:pt x="2765912" y="246778"/>
                </a:moveTo>
                <a:cubicBezTo>
                  <a:pt x="2765541" y="247731"/>
                  <a:pt x="2764817" y="248436"/>
                  <a:pt x="2763893" y="248788"/>
                </a:cubicBezTo>
                <a:lnTo>
                  <a:pt x="2799164" y="384681"/>
                </a:lnTo>
                <a:cubicBezTo>
                  <a:pt x="2799593" y="384624"/>
                  <a:pt x="2800021" y="384624"/>
                  <a:pt x="2800469" y="384729"/>
                </a:cubicBezTo>
                <a:cubicBezTo>
                  <a:pt x="2801117" y="384872"/>
                  <a:pt x="2801650" y="385234"/>
                  <a:pt x="2802098" y="385672"/>
                </a:cubicBezTo>
                <a:lnTo>
                  <a:pt x="2922313" y="287917"/>
                </a:lnTo>
                <a:cubicBezTo>
                  <a:pt x="2921884" y="287250"/>
                  <a:pt x="2921741" y="286421"/>
                  <a:pt x="2921836" y="285593"/>
                </a:cubicBezTo>
                <a:close/>
                <a:moveTo>
                  <a:pt x="912938" y="246721"/>
                </a:moveTo>
                <a:lnTo>
                  <a:pt x="903508" y="255179"/>
                </a:lnTo>
                <a:lnTo>
                  <a:pt x="879867" y="365260"/>
                </a:lnTo>
                <a:lnTo>
                  <a:pt x="913909" y="247302"/>
                </a:lnTo>
                <a:cubicBezTo>
                  <a:pt x="913547" y="247140"/>
                  <a:pt x="913223" y="246959"/>
                  <a:pt x="912938" y="246721"/>
                </a:cubicBezTo>
                <a:close/>
                <a:moveTo>
                  <a:pt x="917986" y="246273"/>
                </a:moveTo>
                <a:cubicBezTo>
                  <a:pt x="917805" y="246511"/>
                  <a:pt x="917586" y="246692"/>
                  <a:pt x="917348" y="246873"/>
                </a:cubicBezTo>
                <a:lnTo>
                  <a:pt x="985994" y="364888"/>
                </a:lnTo>
                <a:lnTo>
                  <a:pt x="942446" y="261456"/>
                </a:lnTo>
                <a:close/>
                <a:moveTo>
                  <a:pt x="2372520" y="245921"/>
                </a:moveTo>
                <a:cubicBezTo>
                  <a:pt x="2372358" y="246578"/>
                  <a:pt x="2371987" y="247112"/>
                  <a:pt x="2371520" y="247550"/>
                </a:cubicBezTo>
                <a:lnTo>
                  <a:pt x="2413782" y="302966"/>
                </a:lnTo>
                <a:lnTo>
                  <a:pt x="2458807" y="262599"/>
                </a:lnTo>
                <a:cubicBezTo>
                  <a:pt x="2458350" y="261942"/>
                  <a:pt x="2458159" y="261152"/>
                  <a:pt x="2458217" y="260313"/>
                </a:cubicBezTo>
                <a:close/>
                <a:moveTo>
                  <a:pt x="2003798" y="245645"/>
                </a:moveTo>
                <a:lnTo>
                  <a:pt x="1979804" y="306129"/>
                </a:lnTo>
                <a:lnTo>
                  <a:pt x="1977394" y="312482"/>
                </a:lnTo>
                <a:cubicBezTo>
                  <a:pt x="1978185" y="312901"/>
                  <a:pt x="1978747" y="313568"/>
                  <a:pt x="1979042" y="314387"/>
                </a:cubicBezTo>
                <a:lnTo>
                  <a:pt x="1985110" y="312806"/>
                </a:lnTo>
                <a:close/>
                <a:moveTo>
                  <a:pt x="2365576" y="245559"/>
                </a:moveTo>
                <a:lnTo>
                  <a:pt x="2266916" y="250969"/>
                </a:lnTo>
                <a:lnTo>
                  <a:pt x="2329476" y="374813"/>
                </a:lnTo>
                <a:cubicBezTo>
                  <a:pt x="2330048" y="374604"/>
                  <a:pt x="2330658" y="374509"/>
                  <a:pt x="2331296" y="374613"/>
                </a:cubicBezTo>
                <a:lnTo>
                  <a:pt x="2367748" y="248264"/>
                </a:lnTo>
                <a:cubicBezTo>
                  <a:pt x="2366595" y="247778"/>
                  <a:pt x="2365748" y="246769"/>
                  <a:pt x="2365576" y="245559"/>
                </a:cubicBezTo>
                <a:close/>
                <a:moveTo>
                  <a:pt x="1691797" y="245531"/>
                </a:moveTo>
                <a:lnTo>
                  <a:pt x="1631637" y="289875"/>
                </a:lnTo>
                <a:lnTo>
                  <a:pt x="1639975" y="289758"/>
                </a:lnTo>
                <a:close/>
                <a:moveTo>
                  <a:pt x="2354318" y="245493"/>
                </a:moveTo>
                <a:lnTo>
                  <a:pt x="2267478" y="246340"/>
                </a:lnTo>
                <a:cubicBezTo>
                  <a:pt x="2267459" y="246521"/>
                  <a:pt x="2267497" y="246674"/>
                  <a:pt x="2267459" y="246864"/>
                </a:cubicBezTo>
                <a:cubicBezTo>
                  <a:pt x="2267250" y="247797"/>
                  <a:pt x="2266678" y="248550"/>
                  <a:pt x="2265926" y="249026"/>
                </a:cubicBezTo>
                <a:lnTo>
                  <a:pt x="2266583" y="250303"/>
                </a:lnTo>
                <a:close/>
                <a:moveTo>
                  <a:pt x="904651" y="245464"/>
                </a:moveTo>
                <a:lnTo>
                  <a:pt x="788579" y="256818"/>
                </a:lnTo>
                <a:cubicBezTo>
                  <a:pt x="788579" y="257075"/>
                  <a:pt x="788617" y="257332"/>
                  <a:pt x="788560" y="257589"/>
                </a:cubicBezTo>
                <a:cubicBezTo>
                  <a:pt x="788398" y="258304"/>
                  <a:pt x="787989" y="258856"/>
                  <a:pt x="787512" y="259313"/>
                </a:cubicBezTo>
                <a:lnTo>
                  <a:pt x="832213" y="317920"/>
                </a:lnTo>
                <a:lnTo>
                  <a:pt x="902670" y="254741"/>
                </a:lnTo>
                <a:close/>
                <a:moveTo>
                  <a:pt x="764938" y="245388"/>
                </a:moveTo>
                <a:lnTo>
                  <a:pt x="767939" y="263152"/>
                </a:lnTo>
                <a:lnTo>
                  <a:pt x="781655" y="257684"/>
                </a:lnTo>
                <a:cubicBezTo>
                  <a:pt x="781512" y="257141"/>
                  <a:pt x="781455" y="256570"/>
                  <a:pt x="781597" y="255989"/>
                </a:cubicBezTo>
                <a:cubicBezTo>
                  <a:pt x="781664" y="255732"/>
                  <a:pt x="781807" y="255522"/>
                  <a:pt x="781921" y="255294"/>
                </a:cubicBezTo>
                <a:close/>
                <a:moveTo>
                  <a:pt x="936598" y="245111"/>
                </a:moveTo>
                <a:lnTo>
                  <a:pt x="943237" y="260894"/>
                </a:lnTo>
                <a:lnTo>
                  <a:pt x="1012950" y="304166"/>
                </a:lnTo>
                <a:lnTo>
                  <a:pt x="1036105" y="251150"/>
                </a:lnTo>
                <a:cubicBezTo>
                  <a:pt x="1035077" y="250560"/>
                  <a:pt x="1034429" y="249531"/>
                  <a:pt x="1034353" y="248340"/>
                </a:cubicBezTo>
                <a:close/>
                <a:moveTo>
                  <a:pt x="911757" y="244768"/>
                </a:moveTo>
                <a:lnTo>
                  <a:pt x="905613" y="245369"/>
                </a:lnTo>
                <a:lnTo>
                  <a:pt x="903822" y="253684"/>
                </a:lnTo>
                <a:lnTo>
                  <a:pt x="912319" y="246073"/>
                </a:lnTo>
                <a:cubicBezTo>
                  <a:pt x="912052" y="245673"/>
                  <a:pt x="911852" y="245245"/>
                  <a:pt x="911757" y="244768"/>
                </a:cubicBezTo>
                <a:close/>
                <a:moveTo>
                  <a:pt x="918729" y="244530"/>
                </a:moveTo>
                <a:cubicBezTo>
                  <a:pt x="918719" y="244645"/>
                  <a:pt x="918748" y="244759"/>
                  <a:pt x="918719" y="244864"/>
                </a:cubicBezTo>
                <a:cubicBezTo>
                  <a:pt x="918662" y="245102"/>
                  <a:pt x="918529" y="245292"/>
                  <a:pt x="918434" y="245511"/>
                </a:cubicBezTo>
                <a:lnTo>
                  <a:pt x="941846" y="260037"/>
                </a:lnTo>
                <a:lnTo>
                  <a:pt x="935540" y="245083"/>
                </a:lnTo>
                <a:close/>
                <a:moveTo>
                  <a:pt x="2258792" y="244092"/>
                </a:moveTo>
                <a:lnTo>
                  <a:pt x="2257934" y="247816"/>
                </a:lnTo>
                <a:cubicBezTo>
                  <a:pt x="2258220" y="247912"/>
                  <a:pt x="2258496" y="248036"/>
                  <a:pt x="2258734" y="248188"/>
                </a:cubicBezTo>
                <a:lnTo>
                  <a:pt x="2260687" y="247274"/>
                </a:lnTo>
                <a:cubicBezTo>
                  <a:pt x="2260449" y="246635"/>
                  <a:pt x="2260334" y="245950"/>
                  <a:pt x="2260497" y="245235"/>
                </a:cubicBezTo>
                <a:cubicBezTo>
                  <a:pt x="2260516" y="245140"/>
                  <a:pt x="2260592" y="245064"/>
                  <a:pt x="2260620" y="244950"/>
                </a:cubicBezTo>
                <a:close/>
                <a:moveTo>
                  <a:pt x="1867076" y="243988"/>
                </a:moveTo>
                <a:lnTo>
                  <a:pt x="1803697" y="283583"/>
                </a:lnTo>
                <a:lnTo>
                  <a:pt x="1788495" y="297308"/>
                </a:lnTo>
                <a:lnTo>
                  <a:pt x="1790504" y="300661"/>
                </a:lnTo>
                <a:close/>
                <a:moveTo>
                  <a:pt x="1878144" y="243711"/>
                </a:moveTo>
                <a:lnTo>
                  <a:pt x="1840187" y="378862"/>
                </a:lnTo>
                <a:cubicBezTo>
                  <a:pt x="1840844" y="379157"/>
                  <a:pt x="1841444" y="379566"/>
                  <a:pt x="1841816" y="380166"/>
                </a:cubicBezTo>
                <a:lnTo>
                  <a:pt x="1945162" y="329960"/>
                </a:lnTo>
                <a:close/>
                <a:moveTo>
                  <a:pt x="725086" y="243549"/>
                </a:moveTo>
                <a:lnTo>
                  <a:pt x="630740" y="317749"/>
                </a:lnTo>
                <a:cubicBezTo>
                  <a:pt x="630769" y="317787"/>
                  <a:pt x="630769" y="317835"/>
                  <a:pt x="630788" y="317873"/>
                </a:cubicBezTo>
                <a:lnTo>
                  <a:pt x="740307" y="274182"/>
                </a:lnTo>
                <a:close/>
                <a:moveTo>
                  <a:pt x="1693273" y="243425"/>
                </a:moveTo>
                <a:lnTo>
                  <a:pt x="1613696" y="290129"/>
                </a:lnTo>
                <a:lnTo>
                  <a:pt x="1630215" y="289895"/>
                </a:lnTo>
                <a:close/>
                <a:moveTo>
                  <a:pt x="1408657" y="243254"/>
                </a:moveTo>
                <a:cubicBezTo>
                  <a:pt x="1408057" y="243559"/>
                  <a:pt x="1407380" y="243664"/>
                  <a:pt x="1406676" y="243578"/>
                </a:cubicBezTo>
                <a:lnTo>
                  <a:pt x="1372357" y="380109"/>
                </a:lnTo>
                <a:cubicBezTo>
                  <a:pt x="1372871" y="380319"/>
                  <a:pt x="1373309" y="380614"/>
                  <a:pt x="1373671" y="380985"/>
                </a:cubicBezTo>
                <a:lnTo>
                  <a:pt x="1455015" y="320797"/>
                </a:lnTo>
                <a:close/>
                <a:moveTo>
                  <a:pt x="2006789" y="243216"/>
                </a:moveTo>
                <a:cubicBezTo>
                  <a:pt x="2006274" y="243368"/>
                  <a:pt x="2005750" y="243425"/>
                  <a:pt x="2005198" y="243340"/>
                </a:cubicBezTo>
                <a:lnTo>
                  <a:pt x="1985929" y="312596"/>
                </a:lnTo>
                <a:lnTo>
                  <a:pt x="2031982" y="300680"/>
                </a:lnTo>
                <a:close/>
                <a:moveTo>
                  <a:pt x="906175" y="242835"/>
                </a:moveTo>
                <a:lnTo>
                  <a:pt x="905794" y="244607"/>
                </a:lnTo>
                <a:lnTo>
                  <a:pt x="911747" y="244025"/>
                </a:lnTo>
                <a:cubicBezTo>
                  <a:pt x="911747" y="243959"/>
                  <a:pt x="911747" y="243902"/>
                  <a:pt x="911747" y="243845"/>
                </a:cubicBezTo>
                <a:close/>
                <a:moveTo>
                  <a:pt x="2003750" y="242768"/>
                </a:moveTo>
                <a:lnTo>
                  <a:pt x="1992263" y="273153"/>
                </a:lnTo>
                <a:lnTo>
                  <a:pt x="2004236" y="242987"/>
                </a:lnTo>
                <a:cubicBezTo>
                  <a:pt x="2004074" y="242921"/>
                  <a:pt x="2003893" y="242873"/>
                  <a:pt x="2003750" y="242768"/>
                </a:cubicBezTo>
                <a:close/>
                <a:moveTo>
                  <a:pt x="1410009" y="242178"/>
                </a:moveTo>
                <a:cubicBezTo>
                  <a:pt x="1409800" y="242482"/>
                  <a:pt x="1409504" y="242721"/>
                  <a:pt x="1409209" y="242930"/>
                </a:cubicBezTo>
                <a:lnTo>
                  <a:pt x="1455520" y="320406"/>
                </a:lnTo>
                <a:lnTo>
                  <a:pt x="1491143" y="294041"/>
                </a:lnTo>
                <a:cubicBezTo>
                  <a:pt x="1490705" y="293279"/>
                  <a:pt x="1490534" y="292384"/>
                  <a:pt x="1490734" y="291460"/>
                </a:cubicBezTo>
                <a:cubicBezTo>
                  <a:pt x="1490800" y="291193"/>
                  <a:pt x="1490953" y="290984"/>
                  <a:pt x="1491067" y="290746"/>
                </a:cubicBezTo>
                <a:close/>
                <a:moveTo>
                  <a:pt x="1878601" y="242092"/>
                </a:moveTo>
                <a:lnTo>
                  <a:pt x="1878420" y="242711"/>
                </a:lnTo>
                <a:lnTo>
                  <a:pt x="1945933" y="329608"/>
                </a:lnTo>
                <a:lnTo>
                  <a:pt x="1951591" y="326855"/>
                </a:lnTo>
                <a:lnTo>
                  <a:pt x="1925331" y="277658"/>
                </a:lnTo>
                <a:close/>
                <a:moveTo>
                  <a:pt x="2008570" y="242073"/>
                </a:moveTo>
                <a:cubicBezTo>
                  <a:pt x="2008294" y="242406"/>
                  <a:pt x="2007979" y="242711"/>
                  <a:pt x="2007608" y="242921"/>
                </a:cubicBezTo>
                <a:lnTo>
                  <a:pt x="2032830" y="300471"/>
                </a:lnTo>
                <a:lnTo>
                  <a:pt x="2075511" y="289422"/>
                </a:lnTo>
                <a:cubicBezTo>
                  <a:pt x="2075445" y="288974"/>
                  <a:pt x="2075454" y="288507"/>
                  <a:pt x="2075550" y="288041"/>
                </a:cubicBezTo>
                <a:cubicBezTo>
                  <a:pt x="2075635" y="287707"/>
                  <a:pt x="2075807" y="287431"/>
                  <a:pt x="2075969" y="287145"/>
                </a:cubicBezTo>
                <a:close/>
                <a:moveTo>
                  <a:pt x="1404113" y="242006"/>
                </a:moveTo>
                <a:lnTo>
                  <a:pt x="1300758" y="292203"/>
                </a:lnTo>
                <a:lnTo>
                  <a:pt x="1367785" y="378442"/>
                </a:lnTo>
                <a:lnTo>
                  <a:pt x="1405742" y="243302"/>
                </a:lnTo>
                <a:cubicBezTo>
                  <a:pt x="1405075" y="243016"/>
                  <a:pt x="1404494" y="242587"/>
                  <a:pt x="1404113" y="242006"/>
                </a:cubicBezTo>
                <a:close/>
                <a:moveTo>
                  <a:pt x="1876658" y="241816"/>
                </a:moveTo>
                <a:cubicBezTo>
                  <a:pt x="1875982" y="242225"/>
                  <a:pt x="1875182" y="242359"/>
                  <a:pt x="1874353" y="242254"/>
                </a:cubicBezTo>
                <a:lnTo>
                  <a:pt x="1846778" y="351963"/>
                </a:lnTo>
                <a:lnTo>
                  <a:pt x="1877439" y="242816"/>
                </a:lnTo>
                <a:close/>
                <a:moveTo>
                  <a:pt x="1697302" y="241663"/>
                </a:moveTo>
                <a:lnTo>
                  <a:pt x="1640958" y="289744"/>
                </a:lnTo>
                <a:lnTo>
                  <a:pt x="1669204" y="289345"/>
                </a:lnTo>
                <a:cubicBezTo>
                  <a:pt x="1669223" y="289212"/>
                  <a:pt x="1669175" y="289079"/>
                  <a:pt x="1669204" y="288945"/>
                </a:cubicBezTo>
                <a:cubicBezTo>
                  <a:pt x="1669661" y="287021"/>
                  <a:pt x="1671566" y="285821"/>
                  <a:pt x="1673490" y="286269"/>
                </a:cubicBezTo>
                <a:cubicBezTo>
                  <a:pt x="1675414" y="286716"/>
                  <a:pt x="1676614" y="288631"/>
                  <a:pt x="1676176" y="290555"/>
                </a:cubicBezTo>
                <a:cubicBezTo>
                  <a:pt x="1676014" y="291203"/>
                  <a:pt x="1675652" y="291736"/>
                  <a:pt x="1675204" y="292193"/>
                </a:cubicBezTo>
                <a:lnTo>
                  <a:pt x="1680796" y="298336"/>
                </a:lnTo>
                <a:lnTo>
                  <a:pt x="1731983" y="296089"/>
                </a:lnTo>
                <a:lnTo>
                  <a:pt x="1701227" y="242359"/>
                </a:lnTo>
                <a:cubicBezTo>
                  <a:pt x="1700541" y="242673"/>
                  <a:pt x="1699760" y="242835"/>
                  <a:pt x="1698969" y="242644"/>
                </a:cubicBezTo>
                <a:cubicBezTo>
                  <a:pt x="1698293" y="242502"/>
                  <a:pt x="1697759" y="242121"/>
                  <a:pt x="1697302" y="241663"/>
                </a:cubicBezTo>
                <a:close/>
                <a:moveTo>
                  <a:pt x="1695235" y="241359"/>
                </a:moveTo>
                <a:lnTo>
                  <a:pt x="1566127" y="290800"/>
                </a:lnTo>
                <a:lnTo>
                  <a:pt x="1612076" y="290151"/>
                </a:lnTo>
                <a:close/>
                <a:moveTo>
                  <a:pt x="1702579" y="241340"/>
                </a:moveTo>
                <a:cubicBezTo>
                  <a:pt x="1702360" y="241625"/>
                  <a:pt x="1702084" y="241854"/>
                  <a:pt x="1701798" y="242064"/>
                </a:cubicBezTo>
                <a:lnTo>
                  <a:pt x="1732716" y="296051"/>
                </a:lnTo>
                <a:lnTo>
                  <a:pt x="1782713" y="293851"/>
                </a:lnTo>
                <a:cubicBezTo>
                  <a:pt x="1782722" y="293660"/>
                  <a:pt x="1782694" y="293498"/>
                  <a:pt x="1782722" y="293327"/>
                </a:cubicBezTo>
                <a:cubicBezTo>
                  <a:pt x="1782799" y="293022"/>
                  <a:pt x="1782951" y="292784"/>
                  <a:pt x="1783094" y="292527"/>
                </a:cubicBezTo>
                <a:close/>
                <a:moveTo>
                  <a:pt x="1877382" y="241168"/>
                </a:moveTo>
                <a:cubicBezTo>
                  <a:pt x="1877353" y="241197"/>
                  <a:pt x="1877306" y="241235"/>
                  <a:pt x="1877277" y="241263"/>
                </a:cubicBezTo>
                <a:lnTo>
                  <a:pt x="1877715" y="241816"/>
                </a:lnTo>
                <a:lnTo>
                  <a:pt x="1877811" y="241501"/>
                </a:lnTo>
                <a:close/>
                <a:moveTo>
                  <a:pt x="1872258" y="241168"/>
                </a:moveTo>
                <a:lnTo>
                  <a:pt x="1790924" y="301366"/>
                </a:lnTo>
                <a:lnTo>
                  <a:pt x="1837282" y="378900"/>
                </a:lnTo>
                <a:cubicBezTo>
                  <a:pt x="1837882" y="378614"/>
                  <a:pt x="1838558" y="378490"/>
                  <a:pt x="1839263" y="378585"/>
                </a:cubicBezTo>
                <a:lnTo>
                  <a:pt x="1873591" y="242054"/>
                </a:lnTo>
                <a:cubicBezTo>
                  <a:pt x="1873067" y="241844"/>
                  <a:pt x="1872619" y="241549"/>
                  <a:pt x="1872258" y="241168"/>
                </a:cubicBezTo>
                <a:close/>
                <a:moveTo>
                  <a:pt x="2009037" y="241159"/>
                </a:moveTo>
                <a:cubicBezTo>
                  <a:pt x="2008989" y="241292"/>
                  <a:pt x="2008932" y="241425"/>
                  <a:pt x="2008865" y="241540"/>
                </a:cubicBezTo>
                <a:lnTo>
                  <a:pt x="2076264" y="286631"/>
                </a:lnTo>
                <a:cubicBezTo>
                  <a:pt x="2076635" y="286164"/>
                  <a:pt x="2077112" y="285840"/>
                  <a:pt x="2077655" y="285612"/>
                </a:cubicBezTo>
                <a:lnTo>
                  <a:pt x="2069054" y="256684"/>
                </a:lnTo>
                <a:close/>
                <a:moveTo>
                  <a:pt x="1403704" y="240958"/>
                </a:moveTo>
                <a:lnTo>
                  <a:pt x="1277955" y="258894"/>
                </a:lnTo>
                <a:cubicBezTo>
                  <a:pt x="1277964" y="259199"/>
                  <a:pt x="1278002" y="259504"/>
                  <a:pt x="1277936" y="259818"/>
                </a:cubicBezTo>
                <a:cubicBezTo>
                  <a:pt x="1277783" y="260504"/>
                  <a:pt x="1277393" y="261056"/>
                  <a:pt x="1276916" y="261513"/>
                </a:cubicBezTo>
                <a:lnTo>
                  <a:pt x="1300253" y="291527"/>
                </a:lnTo>
                <a:lnTo>
                  <a:pt x="1403818" y="241235"/>
                </a:lnTo>
                <a:cubicBezTo>
                  <a:pt x="1403780" y="241139"/>
                  <a:pt x="1403723" y="241044"/>
                  <a:pt x="1403704" y="240958"/>
                </a:cubicBezTo>
                <a:close/>
                <a:moveTo>
                  <a:pt x="906851" y="239663"/>
                </a:moveTo>
                <a:lnTo>
                  <a:pt x="906337" y="242025"/>
                </a:lnTo>
                <a:lnTo>
                  <a:pt x="911871" y="243025"/>
                </a:lnTo>
                <a:cubicBezTo>
                  <a:pt x="911909" y="242902"/>
                  <a:pt x="911976" y="242806"/>
                  <a:pt x="912014" y="242692"/>
                </a:cubicBezTo>
                <a:close/>
                <a:moveTo>
                  <a:pt x="1914853" y="239473"/>
                </a:moveTo>
                <a:lnTo>
                  <a:pt x="1973823" y="312577"/>
                </a:lnTo>
                <a:cubicBezTo>
                  <a:pt x="1974604" y="312072"/>
                  <a:pt x="1975566" y="311872"/>
                  <a:pt x="1976547" y="312101"/>
                </a:cubicBezTo>
                <a:cubicBezTo>
                  <a:pt x="1976556" y="312101"/>
                  <a:pt x="1976566" y="312110"/>
                  <a:pt x="1976575" y="312110"/>
                </a:cubicBezTo>
                <a:lnTo>
                  <a:pt x="2003064" y="242073"/>
                </a:lnTo>
                <a:cubicBezTo>
                  <a:pt x="2002617" y="241530"/>
                  <a:pt x="2002340" y="240901"/>
                  <a:pt x="2002274" y="240197"/>
                </a:cubicBezTo>
                <a:close/>
                <a:moveTo>
                  <a:pt x="1905919" y="239387"/>
                </a:moveTo>
                <a:lnTo>
                  <a:pt x="1926217" y="277439"/>
                </a:lnTo>
                <a:lnTo>
                  <a:pt x="1973184" y="313168"/>
                </a:lnTo>
                <a:cubicBezTo>
                  <a:pt x="1973203" y="313139"/>
                  <a:pt x="1973232" y="313120"/>
                  <a:pt x="1973261" y="313091"/>
                </a:cubicBezTo>
                <a:lnTo>
                  <a:pt x="1913844" y="239463"/>
                </a:lnTo>
                <a:close/>
                <a:moveTo>
                  <a:pt x="1850760" y="239263"/>
                </a:moveTo>
                <a:lnTo>
                  <a:pt x="1789990" y="291374"/>
                </a:lnTo>
                <a:lnTo>
                  <a:pt x="1801954" y="283907"/>
                </a:lnTo>
                <a:lnTo>
                  <a:pt x="1851388" y="239263"/>
                </a:lnTo>
                <a:close/>
                <a:moveTo>
                  <a:pt x="1849607" y="239263"/>
                </a:moveTo>
                <a:lnTo>
                  <a:pt x="1703255" y="239596"/>
                </a:lnTo>
                <a:cubicBezTo>
                  <a:pt x="1703236" y="239720"/>
                  <a:pt x="1703284" y="239835"/>
                  <a:pt x="1703255" y="239958"/>
                </a:cubicBezTo>
                <a:cubicBezTo>
                  <a:pt x="1703179" y="240254"/>
                  <a:pt x="1703027" y="240501"/>
                  <a:pt x="1702884" y="240749"/>
                </a:cubicBezTo>
                <a:lnTo>
                  <a:pt x="1783399" y="291946"/>
                </a:lnTo>
                <a:cubicBezTo>
                  <a:pt x="1784237" y="290870"/>
                  <a:pt x="1785628" y="290317"/>
                  <a:pt x="1787018" y="290631"/>
                </a:cubicBezTo>
                <a:cubicBezTo>
                  <a:pt x="1787666" y="290784"/>
                  <a:pt x="1788180" y="291136"/>
                  <a:pt x="1788628" y="291565"/>
                </a:cubicBezTo>
                <a:close/>
                <a:moveTo>
                  <a:pt x="1871296" y="239206"/>
                </a:moveTo>
                <a:lnTo>
                  <a:pt x="1852769" y="239254"/>
                </a:lnTo>
                <a:lnTo>
                  <a:pt x="1806440" y="281097"/>
                </a:lnTo>
                <a:lnTo>
                  <a:pt x="1871667" y="240349"/>
                </a:lnTo>
                <a:cubicBezTo>
                  <a:pt x="1871486" y="239987"/>
                  <a:pt x="1871353" y="239616"/>
                  <a:pt x="1871296" y="239206"/>
                </a:cubicBezTo>
                <a:close/>
                <a:moveTo>
                  <a:pt x="1879411" y="239168"/>
                </a:moveTo>
                <a:lnTo>
                  <a:pt x="1878811" y="241330"/>
                </a:lnTo>
                <a:lnTo>
                  <a:pt x="1924521" y="276106"/>
                </a:lnTo>
                <a:lnTo>
                  <a:pt x="1904900" y="239377"/>
                </a:lnTo>
                <a:close/>
                <a:moveTo>
                  <a:pt x="1878315" y="239158"/>
                </a:moveTo>
                <a:cubicBezTo>
                  <a:pt x="1878306" y="239301"/>
                  <a:pt x="1878334" y="239425"/>
                  <a:pt x="1878306" y="239568"/>
                </a:cubicBezTo>
                <a:cubicBezTo>
                  <a:pt x="1878220" y="239949"/>
                  <a:pt x="1878030" y="240282"/>
                  <a:pt x="1877830" y="240597"/>
                </a:cubicBezTo>
                <a:lnTo>
                  <a:pt x="1878030" y="240739"/>
                </a:lnTo>
                <a:lnTo>
                  <a:pt x="1878468" y="239158"/>
                </a:lnTo>
                <a:close/>
                <a:moveTo>
                  <a:pt x="1119925" y="237415"/>
                </a:moveTo>
                <a:lnTo>
                  <a:pt x="1041373" y="248026"/>
                </a:lnTo>
                <a:cubicBezTo>
                  <a:pt x="1041373" y="248321"/>
                  <a:pt x="1041420" y="248607"/>
                  <a:pt x="1041344" y="248921"/>
                </a:cubicBezTo>
                <a:cubicBezTo>
                  <a:pt x="1041278" y="249198"/>
                  <a:pt x="1041116" y="249436"/>
                  <a:pt x="1040992" y="249693"/>
                </a:cubicBezTo>
                <a:lnTo>
                  <a:pt x="1093675" y="284469"/>
                </a:lnTo>
                <a:close/>
                <a:moveTo>
                  <a:pt x="1879077" y="236996"/>
                </a:moveTo>
                <a:lnTo>
                  <a:pt x="1878096" y="237530"/>
                </a:lnTo>
                <a:cubicBezTo>
                  <a:pt x="1878220" y="237825"/>
                  <a:pt x="1878306" y="238111"/>
                  <a:pt x="1878334" y="238425"/>
                </a:cubicBezTo>
                <a:lnTo>
                  <a:pt x="1878668" y="238425"/>
                </a:lnTo>
                <a:close/>
                <a:moveTo>
                  <a:pt x="443822" y="236472"/>
                </a:moveTo>
                <a:lnTo>
                  <a:pt x="323616" y="334237"/>
                </a:lnTo>
                <a:cubicBezTo>
                  <a:pt x="324045" y="334913"/>
                  <a:pt x="324188" y="335732"/>
                  <a:pt x="324083" y="336561"/>
                </a:cubicBezTo>
                <a:lnTo>
                  <a:pt x="480007" y="375366"/>
                </a:lnTo>
                <a:cubicBezTo>
                  <a:pt x="480379" y="374423"/>
                  <a:pt x="481103" y="373718"/>
                  <a:pt x="482017" y="373365"/>
                </a:cubicBezTo>
                <a:lnTo>
                  <a:pt x="446756" y="237472"/>
                </a:lnTo>
                <a:cubicBezTo>
                  <a:pt x="446336" y="237520"/>
                  <a:pt x="445889" y="237539"/>
                  <a:pt x="445451" y="237425"/>
                </a:cubicBezTo>
                <a:cubicBezTo>
                  <a:pt x="444803" y="237272"/>
                  <a:pt x="444279" y="236910"/>
                  <a:pt x="443822" y="236472"/>
                </a:cubicBezTo>
                <a:close/>
                <a:moveTo>
                  <a:pt x="1176437" y="235901"/>
                </a:moveTo>
                <a:lnTo>
                  <a:pt x="1206841" y="305262"/>
                </a:lnTo>
                <a:lnTo>
                  <a:pt x="1238740" y="283240"/>
                </a:lnTo>
                <a:close/>
                <a:moveTo>
                  <a:pt x="3065511" y="235605"/>
                </a:moveTo>
                <a:cubicBezTo>
                  <a:pt x="3064864" y="236310"/>
                  <a:pt x="3063987" y="236710"/>
                  <a:pt x="3063006" y="236739"/>
                </a:cubicBezTo>
                <a:lnTo>
                  <a:pt x="3055805" y="338771"/>
                </a:lnTo>
                <a:cubicBezTo>
                  <a:pt x="3055872" y="338780"/>
                  <a:pt x="3055948" y="338771"/>
                  <a:pt x="3056025" y="338780"/>
                </a:cubicBezTo>
                <a:cubicBezTo>
                  <a:pt x="3057329" y="339066"/>
                  <a:pt x="3058244" y="340066"/>
                  <a:pt x="3058596" y="341247"/>
                </a:cubicBezTo>
                <a:lnTo>
                  <a:pt x="3176725" y="318930"/>
                </a:lnTo>
                <a:cubicBezTo>
                  <a:pt x="3176697" y="318568"/>
                  <a:pt x="3176668" y="318206"/>
                  <a:pt x="3176754" y="317844"/>
                </a:cubicBezTo>
                <a:cubicBezTo>
                  <a:pt x="3176849" y="317501"/>
                  <a:pt x="3177011" y="317197"/>
                  <a:pt x="3177192" y="316911"/>
                </a:cubicBezTo>
                <a:close/>
                <a:moveTo>
                  <a:pt x="3059777" y="234863"/>
                </a:moveTo>
                <a:lnTo>
                  <a:pt x="2928742" y="285135"/>
                </a:lnTo>
                <a:cubicBezTo>
                  <a:pt x="2928885" y="285678"/>
                  <a:pt x="2928952" y="286240"/>
                  <a:pt x="2928799" y="286821"/>
                </a:cubicBezTo>
                <a:cubicBezTo>
                  <a:pt x="2928790" y="286907"/>
                  <a:pt x="2928723" y="286964"/>
                  <a:pt x="2928694" y="287050"/>
                </a:cubicBezTo>
                <a:lnTo>
                  <a:pt x="3052167" y="340514"/>
                </a:lnTo>
                <a:cubicBezTo>
                  <a:pt x="3052786" y="339428"/>
                  <a:pt x="3053881" y="338780"/>
                  <a:pt x="3055139" y="338752"/>
                </a:cubicBezTo>
                <a:lnTo>
                  <a:pt x="3062330" y="236701"/>
                </a:lnTo>
                <a:cubicBezTo>
                  <a:pt x="3062263" y="236701"/>
                  <a:pt x="3062178" y="236710"/>
                  <a:pt x="3062120" y="236701"/>
                </a:cubicBezTo>
                <a:cubicBezTo>
                  <a:pt x="3061044" y="236463"/>
                  <a:pt x="3060244" y="235748"/>
                  <a:pt x="3059777" y="234863"/>
                </a:cubicBezTo>
                <a:close/>
                <a:moveTo>
                  <a:pt x="2223720" y="234177"/>
                </a:moveTo>
                <a:lnTo>
                  <a:pt x="2200146" y="262733"/>
                </a:lnTo>
                <a:lnTo>
                  <a:pt x="2250609" y="252036"/>
                </a:lnTo>
                <a:lnTo>
                  <a:pt x="2253381" y="250731"/>
                </a:lnTo>
                <a:cubicBezTo>
                  <a:pt x="2253381" y="250598"/>
                  <a:pt x="2253362" y="250493"/>
                  <a:pt x="2253391" y="250369"/>
                </a:cubicBezTo>
                <a:cubicBezTo>
                  <a:pt x="2253429" y="250207"/>
                  <a:pt x="2253534" y="250084"/>
                  <a:pt x="2253591" y="249922"/>
                </a:cubicBezTo>
                <a:close/>
                <a:moveTo>
                  <a:pt x="1143909" y="234177"/>
                </a:moveTo>
                <a:lnTo>
                  <a:pt x="1120916" y="237282"/>
                </a:lnTo>
                <a:lnTo>
                  <a:pt x="1094351" y="284916"/>
                </a:lnTo>
                <a:lnTo>
                  <a:pt x="1107895" y="293860"/>
                </a:lnTo>
                <a:lnTo>
                  <a:pt x="1148396" y="253846"/>
                </a:lnTo>
                <a:close/>
                <a:moveTo>
                  <a:pt x="1173399" y="233577"/>
                </a:moveTo>
                <a:lnTo>
                  <a:pt x="1167436" y="329817"/>
                </a:lnTo>
                <a:cubicBezTo>
                  <a:pt x="1167531" y="329827"/>
                  <a:pt x="1167617" y="329808"/>
                  <a:pt x="1167703" y="329827"/>
                </a:cubicBezTo>
                <a:cubicBezTo>
                  <a:pt x="1168474" y="330008"/>
                  <a:pt x="1169084" y="330465"/>
                  <a:pt x="1169560" y="331017"/>
                </a:cubicBezTo>
                <a:lnTo>
                  <a:pt x="1206127" y="305766"/>
                </a:lnTo>
                <a:lnTo>
                  <a:pt x="1175018" y="234815"/>
                </a:lnTo>
                <a:close/>
                <a:moveTo>
                  <a:pt x="1171084" y="232576"/>
                </a:moveTo>
                <a:lnTo>
                  <a:pt x="1149224" y="254170"/>
                </a:lnTo>
                <a:lnTo>
                  <a:pt x="1166474" y="329789"/>
                </a:lnTo>
                <a:cubicBezTo>
                  <a:pt x="1166579" y="329779"/>
                  <a:pt x="1166684" y="329798"/>
                  <a:pt x="1166788" y="329798"/>
                </a:cubicBezTo>
                <a:lnTo>
                  <a:pt x="1172761" y="233300"/>
                </a:lnTo>
                <a:cubicBezTo>
                  <a:pt x="1172665" y="233291"/>
                  <a:pt x="1172589" y="233310"/>
                  <a:pt x="1172494" y="233300"/>
                </a:cubicBezTo>
                <a:cubicBezTo>
                  <a:pt x="1171951" y="233176"/>
                  <a:pt x="1171494" y="232910"/>
                  <a:pt x="1171084" y="232576"/>
                </a:cubicBezTo>
                <a:close/>
                <a:moveTo>
                  <a:pt x="1175818" y="232262"/>
                </a:moveTo>
                <a:cubicBezTo>
                  <a:pt x="1175590" y="232491"/>
                  <a:pt x="1175380" y="232719"/>
                  <a:pt x="1175123" y="232881"/>
                </a:cubicBezTo>
                <a:lnTo>
                  <a:pt x="1175723" y="234262"/>
                </a:lnTo>
                <a:lnTo>
                  <a:pt x="1239321" y="282602"/>
                </a:lnTo>
                <a:close/>
                <a:moveTo>
                  <a:pt x="740707" y="231272"/>
                </a:moveTo>
                <a:lnTo>
                  <a:pt x="725781" y="243006"/>
                </a:lnTo>
                <a:lnTo>
                  <a:pt x="741107" y="273877"/>
                </a:lnTo>
                <a:lnTo>
                  <a:pt x="767177" y="263476"/>
                </a:lnTo>
                <a:lnTo>
                  <a:pt x="764024" y="244864"/>
                </a:lnTo>
                <a:close/>
                <a:moveTo>
                  <a:pt x="841567" y="231157"/>
                </a:moveTo>
                <a:lnTo>
                  <a:pt x="788408" y="255684"/>
                </a:lnTo>
                <a:cubicBezTo>
                  <a:pt x="788455" y="255837"/>
                  <a:pt x="788532" y="255941"/>
                  <a:pt x="788560" y="256084"/>
                </a:cubicBezTo>
                <a:lnTo>
                  <a:pt x="904813" y="244702"/>
                </a:lnTo>
                <a:lnTo>
                  <a:pt x="905241" y="242673"/>
                </a:lnTo>
                <a:close/>
                <a:moveTo>
                  <a:pt x="1176571" y="231110"/>
                </a:moveTo>
                <a:cubicBezTo>
                  <a:pt x="1176485" y="231319"/>
                  <a:pt x="1176399" y="231538"/>
                  <a:pt x="1176285" y="231729"/>
                </a:cubicBezTo>
                <a:lnTo>
                  <a:pt x="1240102" y="282297"/>
                </a:lnTo>
                <a:lnTo>
                  <a:pt x="1271344" y="260704"/>
                </a:lnTo>
                <a:cubicBezTo>
                  <a:pt x="1270963" y="259999"/>
                  <a:pt x="1270801" y="259180"/>
                  <a:pt x="1270963" y="258342"/>
                </a:cubicBezTo>
                <a:close/>
                <a:moveTo>
                  <a:pt x="1169608" y="230700"/>
                </a:moveTo>
                <a:lnTo>
                  <a:pt x="1144643" y="234081"/>
                </a:lnTo>
                <a:lnTo>
                  <a:pt x="1149015" y="253246"/>
                </a:lnTo>
                <a:lnTo>
                  <a:pt x="1170522" y="231986"/>
                </a:lnTo>
                <a:cubicBezTo>
                  <a:pt x="1170294" y="231681"/>
                  <a:pt x="1170132" y="231357"/>
                  <a:pt x="1169989" y="231005"/>
                </a:cubicBezTo>
                <a:close/>
                <a:moveTo>
                  <a:pt x="2227530" y="229529"/>
                </a:moveTo>
                <a:lnTo>
                  <a:pt x="2224244" y="233501"/>
                </a:lnTo>
                <a:lnTo>
                  <a:pt x="2253934" y="249160"/>
                </a:lnTo>
                <a:cubicBezTo>
                  <a:pt x="2254677" y="248064"/>
                  <a:pt x="2256001" y="247493"/>
                  <a:pt x="2257372" y="247693"/>
                </a:cubicBezTo>
                <a:lnTo>
                  <a:pt x="2258258" y="243845"/>
                </a:lnTo>
                <a:close/>
                <a:moveTo>
                  <a:pt x="472416" y="229043"/>
                </a:moveTo>
                <a:lnTo>
                  <a:pt x="449775" y="233615"/>
                </a:lnTo>
                <a:cubicBezTo>
                  <a:pt x="449813" y="233996"/>
                  <a:pt x="449832" y="234367"/>
                  <a:pt x="449746" y="234748"/>
                </a:cubicBezTo>
                <a:cubicBezTo>
                  <a:pt x="449470" y="235958"/>
                  <a:pt x="448594" y="236806"/>
                  <a:pt x="447527" y="237215"/>
                </a:cubicBezTo>
                <a:lnTo>
                  <a:pt x="482493" y="371994"/>
                </a:lnTo>
                <a:close/>
                <a:moveTo>
                  <a:pt x="1863275" y="228538"/>
                </a:moveTo>
                <a:lnTo>
                  <a:pt x="1851817" y="238368"/>
                </a:lnTo>
                <a:lnTo>
                  <a:pt x="1852398" y="238368"/>
                </a:lnTo>
                <a:close/>
                <a:moveTo>
                  <a:pt x="1898156" y="226747"/>
                </a:moveTo>
                <a:lnTo>
                  <a:pt x="1880201" y="236406"/>
                </a:lnTo>
                <a:lnTo>
                  <a:pt x="1879630" y="238434"/>
                </a:lnTo>
                <a:lnTo>
                  <a:pt x="1904490" y="238644"/>
                </a:lnTo>
                <a:close/>
                <a:moveTo>
                  <a:pt x="1901956" y="224709"/>
                </a:moveTo>
                <a:lnTo>
                  <a:pt x="1898947" y="226319"/>
                </a:lnTo>
                <a:lnTo>
                  <a:pt x="1905528" y="238644"/>
                </a:lnTo>
                <a:lnTo>
                  <a:pt x="1913253" y="238720"/>
                </a:lnTo>
                <a:close/>
                <a:moveTo>
                  <a:pt x="775435" y="219194"/>
                </a:moveTo>
                <a:lnTo>
                  <a:pt x="784493" y="253265"/>
                </a:lnTo>
                <a:cubicBezTo>
                  <a:pt x="784941" y="253198"/>
                  <a:pt x="785417" y="253198"/>
                  <a:pt x="785884" y="253303"/>
                </a:cubicBezTo>
                <a:cubicBezTo>
                  <a:pt x="786865" y="253541"/>
                  <a:pt x="787646" y="254151"/>
                  <a:pt x="788132" y="254951"/>
                </a:cubicBezTo>
                <a:lnTo>
                  <a:pt x="840224" y="230900"/>
                </a:lnTo>
                <a:close/>
                <a:moveTo>
                  <a:pt x="761204" y="219013"/>
                </a:moveTo>
                <a:cubicBezTo>
                  <a:pt x="760995" y="219127"/>
                  <a:pt x="760747" y="219213"/>
                  <a:pt x="760509" y="219280"/>
                </a:cubicBezTo>
                <a:lnTo>
                  <a:pt x="764805" y="244635"/>
                </a:lnTo>
                <a:lnTo>
                  <a:pt x="782159" y="254751"/>
                </a:lnTo>
                <a:cubicBezTo>
                  <a:pt x="782388" y="254427"/>
                  <a:pt x="782693" y="254151"/>
                  <a:pt x="783017" y="253922"/>
                </a:cubicBezTo>
                <a:close/>
                <a:moveTo>
                  <a:pt x="757061" y="218403"/>
                </a:moveTo>
                <a:lnTo>
                  <a:pt x="741202" y="230871"/>
                </a:lnTo>
                <a:lnTo>
                  <a:pt x="763900" y="244111"/>
                </a:lnTo>
                <a:lnTo>
                  <a:pt x="759719" y="219422"/>
                </a:lnTo>
                <a:cubicBezTo>
                  <a:pt x="759385" y="219441"/>
                  <a:pt x="759061" y="219470"/>
                  <a:pt x="758728" y="219394"/>
                </a:cubicBezTo>
                <a:cubicBezTo>
                  <a:pt x="758052" y="219232"/>
                  <a:pt x="757518" y="218851"/>
                  <a:pt x="757061" y="218403"/>
                </a:cubicBezTo>
                <a:close/>
                <a:moveTo>
                  <a:pt x="870008" y="218032"/>
                </a:moveTo>
                <a:lnTo>
                  <a:pt x="842900" y="230538"/>
                </a:lnTo>
                <a:lnTo>
                  <a:pt x="905422" y="241854"/>
                </a:lnTo>
                <a:lnTo>
                  <a:pt x="906003" y="239158"/>
                </a:lnTo>
                <a:close/>
                <a:moveTo>
                  <a:pt x="762900" y="216946"/>
                </a:moveTo>
                <a:cubicBezTo>
                  <a:pt x="762662" y="217717"/>
                  <a:pt x="762195" y="218337"/>
                  <a:pt x="761585" y="218775"/>
                </a:cubicBezTo>
                <a:lnTo>
                  <a:pt x="783398" y="253684"/>
                </a:lnTo>
                <a:cubicBezTo>
                  <a:pt x="783541" y="253608"/>
                  <a:pt x="783693" y="253569"/>
                  <a:pt x="783855" y="253512"/>
                </a:cubicBezTo>
                <a:lnTo>
                  <a:pt x="774692" y="219080"/>
                </a:lnTo>
                <a:close/>
                <a:moveTo>
                  <a:pt x="708693" y="216355"/>
                </a:moveTo>
                <a:lnTo>
                  <a:pt x="630140" y="317082"/>
                </a:lnTo>
                <a:cubicBezTo>
                  <a:pt x="630159" y="317092"/>
                  <a:pt x="630159" y="317092"/>
                  <a:pt x="630159" y="317111"/>
                </a:cubicBezTo>
                <a:lnTo>
                  <a:pt x="724686" y="242759"/>
                </a:lnTo>
                <a:lnTo>
                  <a:pt x="711722" y="216651"/>
                </a:lnTo>
                <a:cubicBezTo>
                  <a:pt x="711093" y="216870"/>
                  <a:pt x="710427" y="216984"/>
                  <a:pt x="709750" y="216822"/>
                </a:cubicBezTo>
                <a:cubicBezTo>
                  <a:pt x="709350" y="216736"/>
                  <a:pt x="709017" y="216546"/>
                  <a:pt x="708693" y="216355"/>
                </a:cubicBezTo>
                <a:close/>
                <a:moveTo>
                  <a:pt x="1918578" y="215765"/>
                </a:moveTo>
                <a:lnTo>
                  <a:pt x="1902642" y="224328"/>
                </a:lnTo>
                <a:lnTo>
                  <a:pt x="1914253" y="238720"/>
                </a:lnTo>
                <a:lnTo>
                  <a:pt x="2002293" y="239444"/>
                </a:lnTo>
                <a:cubicBezTo>
                  <a:pt x="2002302" y="239387"/>
                  <a:pt x="2002283" y="239311"/>
                  <a:pt x="2002293" y="239244"/>
                </a:cubicBezTo>
                <a:close/>
                <a:moveTo>
                  <a:pt x="713465" y="215374"/>
                </a:moveTo>
                <a:cubicBezTo>
                  <a:pt x="713208" y="215755"/>
                  <a:pt x="712884" y="216060"/>
                  <a:pt x="712503" y="216308"/>
                </a:cubicBezTo>
                <a:lnTo>
                  <a:pt x="725371" y="242206"/>
                </a:lnTo>
                <a:lnTo>
                  <a:pt x="739887" y="230786"/>
                </a:lnTo>
                <a:close/>
                <a:moveTo>
                  <a:pt x="773501" y="214593"/>
                </a:moveTo>
                <a:lnTo>
                  <a:pt x="763024" y="215889"/>
                </a:lnTo>
                <a:cubicBezTo>
                  <a:pt x="763024" y="215955"/>
                  <a:pt x="763024" y="216032"/>
                  <a:pt x="763024" y="216108"/>
                </a:cubicBezTo>
                <a:lnTo>
                  <a:pt x="774454" y="218175"/>
                </a:lnTo>
                <a:close/>
                <a:moveTo>
                  <a:pt x="714037" y="214022"/>
                </a:moveTo>
                <a:cubicBezTo>
                  <a:pt x="714027" y="214069"/>
                  <a:pt x="714037" y="214098"/>
                  <a:pt x="714037" y="214146"/>
                </a:cubicBezTo>
                <a:cubicBezTo>
                  <a:pt x="713970" y="214403"/>
                  <a:pt x="713818" y="214612"/>
                  <a:pt x="713713" y="214841"/>
                </a:cubicBezTo>
                <a:lnTo>
                  <a:pt x="740402" y="230405"/>
                </a:lnTo>
                <a:lnTo>
                  <a:pt x="756490" y="217746"/>
                </a:lnTo>
                <a:cubicBezTo>
                  <a:pt x="756204" y="217270"/>
                  <a:pt x="756061" y="216746"/>
                  <a:pt x="756023" y="216184"/>
                </a:cubicBezTo>
                <a:close/>
                <a:moveTo>
                  <a:pt x="2056042" y="213069"/>
                </a:moveTo>
                <a:lnTo>
                  <a:pt x="2009037" y="238511"/>
                </a:lnTo>
                <a:cubicBezTo>
                  <a:pt x="2009256" y="239073"/>
                  <a:pt x="2009351" y="239654"/>
                  <a:pt x="2009284" y="240282"/>
                </a:cubicBezTo>
                <a:lnTo>
                  <a:pt x="2068739" y="255675"/>
                </a:lnTo>
                <a:close/>
                <a:moveTo>
                  <a:pt x="1146948" y="212393"/>
                </a:moveTo>
                <a:lnTo>
                  <a:pt x="1169798" y="229757"/>
                </a:lnTo>
                <a:cubicBezTo>
                  <a:pt x="1169798" y="229509"/>
                  <a:pt x="1169760" y="229262"/>
                  <a:pt x="1169827" y="229024"/>
                </a:cubicBezTo>
                <a:cubicBezTo>
                  <a:pt x="1169903" y="228652"/>
                  <a:pt x="1170084" y="228347"/>
                  <a:pt x="1170265" y="228042"/>
                </a:cubicBezTo>
                <a:close/>
                <a:moveTo>
                  <a:pt x="1886059" y="212069"/>
                </a:moveTo>
                <a:lnTo>
                  <a:pt x="1876334" y="235605"/>
                </a:lnTo>
                <a:cubicBezTo>
                  <a:pt x="1876877" y="235863"/>
                  <a:pt x="1877353" y="236225"/>
                  <a:pt x="1877677" y="236691"/>
                </a:cubicBezTo>
                <a:lnTo>
                  <a:pt x="1879420" y="235758"/>
                </a:lnTo>
                <a:close/>
                <a:moveTo>
                  <a:pt x="1890507" y="210517"/>
                </a:moveTo>
                <a:lnTo>
                  <a:pt x="1898499" y="225490"/>
                </a:lnTo>
                <a:lnTo>
                  <a:pt x="1901366" y="223966"/>
                </a:lnTo>
                <a:close/>
                <a:moveTo>
                  <a:pt x="1889260" y="210098"/>
                </a:moveTo>
                <a:cubicBezTo>
                  <a:pt x="1888707" y="210307"/>
                  <a:pt x="1888136" y="210402"/>
                  <a:pt x="1887516" y="210307"/>
                </a:cubicBezTo>
                <a:lnTo>
                  <a:pt x="1880544" y="235148"/>
                </a:lnTo>
                <a:lnTo>
                  <a:pt x="1897718" y="225928"/>
                </a:lnTo>
                <a:close/>
                <a:moveTo>
                  <a:pt x="1885735" y="209507"/>
                </a:moveTo>
                <a:lnTo>
                  <a:pt x="1853788" y="238349"/>
                </a:lnTo>
                <a:lnTo>
                  <a:pt x="1871334" y="238320"/>
                </a:lnTo>
                <a:cubicBezTo>
                  <a:pt x="1871343" y="238196"/>
                  <a:pt x="1871315" y="238082"/>
                  <a:pt x="1871343" y="237949"/>
                </a:cubicBezTo>
                <a:cubicBezTo>
                  <a:pt x="1871781" y="236034"/>
                  <a:pt x="1873715" y="234834"/>
                  <a:pt x="1875620" y="235272"/>
                </a:cubicBezTo>
                <a:cubicBezTo>
                  <a:pt x="1875753" y="235310"/>
                  <a:pt x="1875858" y="235396"/>
                  <a:pt x="1875972" y="235434"/>
                </a:cubicBezTo>
                <a:lnTo>
                  <a:pt x="1886497" y="209983"/>
                </a:lnTo>
                <a:cubicBezTo>
                  <a:pt x="1886221" y="209840"/>
                  <a:pt x="1885954" y="209698"/>
                  <a:pt x="1885735" y="209507"/>
                </a:cubicBezTo>
                <a:close/>
                <a:moveTo>
                  <a:pt x="1136518" y="209269"/>
                </a:moveTo>
                <a:lnTo>
                  <a:pt x="1121373" y="236434"/>
                </a:lnTo>
                <a:lnTo>
                  <a:pt x="1143728" y="233415"/>
                </a:lnTo>
                <a:lnTo>
                  <a:pt x="1138290" y="209545"/>
                </a:lnTo>
                <a:cubicBezTo>
                  <a:pt x="1137890" y="209593"/>
                  <a:pt x="1137480" y="209621"/>
                  <a:pt x="1137071" y="209526"/>
                </a:cubicBezTo>
                <a:cubicBezTo>
                  <a:pt x="1136870" y="209478"/>
                  <a:pt x="1136718" y="209354"/>
                  <a:pt x="1136518" y="209269"/>
                </a:cubicBezTo>
                <a:close/>
                <a:moveTo>
                  <a:pt x="1140395" y="208497"/>
                </a:moveTo>
                <a:cubicBezTo>
                  <a:pt x="1140004" y="208888"/>
                  <a:pt x="1139537" y="209183"/>
                  <a:pt x="1139014" y="209364"/>
                </a:cubicBezTo>
                <a:lnTo>
                  <a:pt x="1144481" y="233319"/>
                </a:lnTo>
                <a:lnTo>
                  <a:pt x="1168751" y="230052"/>
                </a:lnTo>
                <a:close/>
                <a:moveTo>
                  <a:pt x="1891288" y="208097"/>
                </a:moveTo>
                <a:cubicBezTo>
                  <a:pt x="1891117" y="208554"/>
                  <a:pt x="1890850" y="208955"/>
                  <a:pt x="1890517" y="209297"/>
                </a:cubicBezTo>
                <a:lnTo>
                  <a:pt x="1902052" y="223594"/>
                </a:lnTo>
                <a:lnTo>
                  <a:pt x="1917282" y="215393"/>
                </a:lnTo>
                <a:close/>
                <a:moveTo>
                  <a:pt x="577505" y="207792"/>
                </a:moveTo>
                <a:lnTo>
                  <a:pt x="473330" y="228862"/>
                </a:lnTo>
                <a:lnTo>
                  <a:pt x="483503" y="373146"/>
                </a:lnTo>
                <a:cubicBezTo>
                  <a:pt x="483703" y="373156"/>
                  <a:pt x="483894" y="373118"/>
                  <a:pt x="484094" y="373156"/>
                </a:cubicBezTo>
                <a:cubicBezTo>
                  <a:pt x="485141" y="373394"/>
                  <a:pt x="485932" y="374080"/>
                  <a:pt x="486408" y="374956"/>
                </a:cubicBezTo>
                <a:lnTo>
                  <a:pt x="624273" y="320492"/>
                </a:lnTo>
                <a:cubicBezTo>
                  <a:pt x="624130" y="319949"/>
                  <a:pt x="624063" y="319368"/>
                  <a:pt x="624206" y="318787"/>
                </a:cubicBezTo>
                <a:cubicBezTo>
                  <a:pt x="624444" y="317739"/>
                  <a:pt x="625140" y="316949"/>
                  <a:pt x="626007" y="316473"/>
                </a:cubicBezTo>
                <a:lnTo>
                  <a:pt x="581868" y="210088"/>
                </a:lnTo>
                <a:cubicBezTo>
                  <a:pt x="581287" y="210259"/>
                  <a:pt x="580677" y="210345"/>
                  <a:pt x="580048" y="210202"/>
                </a:cubicBezTo>
                <a:cubicBezTo>
                  <a:pt x="578772" y="209907"/>
                  <a:pt x="577877" y="208945"/>
                  <a:pt x="577505" y="207792"/>
                </a:cubicBezTo>
                <a:close/>
                <a:moveTo>
                  <a:pt x="1134746" y="207716"/>
                </a:moveTo>
                <a:lnTo>
                  <a:pt x="1041201" y="247054"/>
                </a:lnTo>
                <a:cubicBezTo>
                  <a:pt x="1041230" y="247131"/>
                  <a:pt x="1041258" y="247188"/>
                  <a:pt x="1041287" y="247254"/>
                </a:cubicBezTo>
                <a:lnTo>
                  <a:pt x="1120373" y="236577"/>
                </a:lnTo>
                <a:lnTo>
                  <a:pt x="1135794" y="208945"/>
                </a:lnTo>
                <a:cubicBezTo>
                  <a:pt x="1135356" y="208621"/>
                  <a:pt x="1135013" y="208183"/>
                  <a:pt x="1134746" y="207716"/>
                </a:cubicBezTo>
                <a:close/>
                <a:moveTo>
                  <a:pt x="1140976" y="207669"/>
                </a:moveTo>
                <a:cubicBezTo>
                  <a:pt x="1140947" y="207716"/>
                  <a:pt x="1140938" y="207764"/>
                  <a:pt x="1140919" y="207811"/>
                </a:cubicBezTo>
                <a:lnTo>
                  <a:pt x="1141071" y="207926"/>
                </a:lnTo>
                <a:lnTo>
                  <a:pt x="1170475" y="227652"/>
                </a:lnTo>
                <a:cubicBezTo>
                  <a:pt x="1171294" y="226585"/>
                  <a:pt x="1172704" y="226014"/>
                  <a:pt x="1174104" y="226338"/>
                </a:cubicBezTo>
                <a:cubicBezTo>
                  <a:pt x="1175980" y="226766"/>
                  <a:pt x="1177142" y="228614"/>
                  <a:pt x="1176790" y="230481"/>
                </a:cubicBezTo>
                <a:lnTo>
                  <a:pt x="1266725" y="256436"/>
                </a:lnTo>
                <a:close/>
                <a:moveTo>
                  <a:pt x="584344" y="207345"/>
                </a:moveTo>
                <a:cubicBezTo>
                  <a:pt x="584335" y="207402"/>
                  <a:pt x="584344" y="207459"/>
                  <a:pt x="584335" y="207516"/>
                </a:cubicBezTo>
                <a:cubicBezTo>
                  <a:pt x="584097" y="208554"/>
                  <a:pt x="583401" y="209364"/>
                  <a:pt x="582525" y="209812"/>
                </a:cubicBezTo>
                <a:lnTo>
                  <a:pt x="626664" y="316206"/>
                </a:lnTo>
                <a:cubicBezTo>
                  <a:pt x="627245" y="316025"/>
                  <a:pt x="627854" y="315949"/>
                  <a:pt x="628483" y="316092"/>
                </a:cubicBezTo>
                <a:cubicBezTo>
                  <a:pt x="628874" y="316187"/>
                  <a:pt x="629216" y="316377"/>
                  <a:pt x="629540" y="316577"/>
                </a:cubicBezTo>
                <a:lnTo>
                  <a:pt x="708103" y="215851"/>
                </a:lnTo>
                <a:cubicBezTo>
                  <a:pt x="707502" y="215270"/>
                  <a:pt x="707112" y="214498"/>
                  <a:pt x="707036" y="213650"/>
                </a:cubicBezTo>
                <a:close/>
                <a:moveTo>
                  <a:pt x="848339" y="205325"/>
                </a:moveTo>
                <a:lnTo>
                  <a:pt x="774177" y="214517"/>
                </a:lnTo>
                <a:lnTo>
                  <a:pt x="775187" y="218318"/>
                </a:lnTo>
                <a:lnTo>
                  <a:pt x="841548" y="230309"/>
                </a:lnTo>
                <a:lnTo>
                  <a:pt x="869180" y="217555"/>
                </a:lnTo>
                <a:close/>
                <a:moveTo>
                  <a:pt x="470692" y="204459"/>
                </a:moveTo>
                <a:lnTo>
                  <a:pt x="448775" y="231491"/>
                </a:lnTo>
                <a:cubicBezTo>
                  <a:pt x="449156" y="231900"/>
                  <a:pt x="449442" y="232348"/>
                  <a:pt x="449623" y="232881"/>
                </a:cubicBezTo>
                <a:lnTo>
                  <a:pt x="472378" y="228281"/>
                </a:lnTo>
                <a:close/>
                <a:moveTo>
                  <a:pt x="2019114" y="202144"/>
                </a:moveTo>
                <a:lnTo>
                  <a:pt x="2006179" y="236348"/>
                </a:lnTo>
                <a:cubicBezTo>
                  <a:pt x="2006322" y="236367"/>
                  <a:pt x="2006446" y="236339"/>
                  <a:pt x="2006579" y="236367"/>
                </a:cubicBezTo>
                <a:cubicBezTo>
                  <a:pt x="2006627" y="236387"/>
                  <a:pt x="2006655" y="236406"/>
                  <a:pt x="2006693" y="236415"/>
                </a:cubicBezTo>
                <a:close/>
                <a:moveTo>
                  <a:pt x="381357" y="201639"/>
                </a:moveTo>
                <a:lnTo>
                  <a:pt x="322445" y="333132"/>
                </a:lnTo>
                <a:cubicBezTo>
                  <a:pt x="322664" y="333265"/>
                  <a:pt x="322845" y="333437"/>
                  <a:pt x="323035" y="333618"/>
                </a:cubicBezTo>
                <a:lnTo>
                  <a:pt x="443250" y="235853"/>
                </a:lnTo>
                <a:cubicBezTo>
                  <a:pt x="442755" y="235072"/>
                  <a:pt x="442565" y="234110"/>
                  <a:pt x="442784" y="233148"/>
                </a:cubicBezTo>
                <a:cubicBezTo>
                  <a:pt x="442822" y="232996"/>
                  <a:pt x="442917" y="232891"/>
                  <a:pt x="442965" y="232748"/>
                </a:cubicBezTo>
                <a:close/>
                <a:moveTo>
                  <a:pt x="915357" y="200039"/>
                </a:moveTo>
                <a:lnTo>
                  <a:pt x="907051" y="238701"/>
                </a:lnTo>
                <a:lnTo>
                  <a:pt x="912442" y="241863"/>
                </a:lnTo>
                <a:cubicBezTo>
                  <a:pt x="913071" y="241063"/>
                  <a:pt x="914014" y="240596"/>
                  <a:pt x="915043" y="240539"/>
                </a:cubicBezTo>
                <a:lnTo>
                  <a:pt x="915376" y="200049"/>
                </a:lnTo>
                <a:cubicBezTo>
                  <a:pt x="915367" y="200049"/>
                  <a:pt x="915367" y="200049"/>
                  <a:pt x="915357" y="200039"/>
                </a:cubicBezTo>
                <a:close/>
                <a:moveTo>
                  <a:pt x="916557" y="199953"/>
                </a:moveTo>
                <a:cubicBezTo>
                  <a:pt x="916319" y="200020"/>
                  <a:pt x="916081" y="200058"/>
                  <a:pt x="915833" y="200058"/>
                </a:cubicBezTo>
                <a:lnTo>
                  <a:pt x="915500" y="240558"/>
                </a:lnTo>
                <a:cubicBezTo>
                  <a:pt x="915690" y="240568"/>
                  <a:pt x="915862" y="240530"/>
                  <a:pt x="916052" y="240568"/>
                </a:cubicBezTo>
                <a:cubicBezTo>
                  <a:pt x="917624" y="240930"/>
                  <a:pt x="918643" y="242282"/>
                  <a:pt x="918757" y="243816"/>
                </a:cubicBezTo>
                <a:lnTo>
                  <a:pt x="935255" y="244359"/>
                </a:lnTo>
                <a:close/>
                <a:moveTo>
                  <a:pt x="912576" y="198382"/>
                </a:moveTo>
                <a:lnTo>
                  <a:pt x="871028" y="217565"/>
                </a:lnTo>
                <a:lnTo>
                  <a:pt x="906203" y="238206"/>
                </a:lnTo>
                <a:lnTo>
                  <a:pt x="914443" y="199858"/>
                </a:lnTo>
                <a:cubicBezTo>
                  <a:pt x="913652" y="199572"/>
                  <a:pt x="912985" y="199067"/>
                  <a:pt x="912576" y="198382"/>
                </a:cubicBezTo>
                <a:close/>
                <a:moveTo>
                  <a:pt x="918700" y="198248"/>
                </a:moveTo>
                <a:cubicBezTo>
                  <a:pt x="918395" y="198820"/>
                  <a:pt x="917976" y="199296"/>
                  <a:pt x="917433" y="199620"/>
                </a:cubicBezTo>
                <a:lnTo>
                  <a:pt x="936283" y="244397"/>
                </a:lnTo>
                <a:lnTo>
                  <a:pt x="1034362" y="247635"/>
                </a:lnTo>
                <a:cubicBezTo>
                  <a:pt x="1034391" y="247531"/>
                  <a:pt x="1034353" y="247416"/>
                  <a:pt x="1034372" y="247302"/>
                </a:cubicBezTo>
                <a:cubicBezTo>
                  <a:pt x="1034391" y="247226"/>
                  <a:pt x="1034448" y="247159"/>
                  <a:pt x="1034467" y="247083"/>
                </a:cubicBezTo>
                <a:close/>
                <a:moveTo>
                  <a:pt x="912204" y="197401"/>
                </a:moveTo>
                <a:lnTo>
                  <a:pt x="849844" y="205135"/>
                </a:lnTo>
                <a:lnTo>
                  <a:pt x="870209" y="217079"/>
                </a:lnTo>
                <a:lnTo>
                  <a:pt x="912299" y="197648"/>
                </a:lnTo>
                <a:cubicBezTo>
                  <a:pt x="912271" y="197572"/>
                  <a:pt x="912214" y="197486"/>
                  <a:pt x="912204" y="197401"/>
                </a:cubicBezTo>
                <a:close/>
                <a:moveTo>
                  <a:pt x="468758" y="195981"/>
                </a:moveTo>
                <a:lnTo>
                  <a:pt x="448556" y="230471"/>
                </a:lnTo>
                <a:lnTo>
                  <a:pt x="470597" y="203278"/>
                </a:lnTo>
                <a:lnTo>
                  <a:pt x="470111" y="196343"/>
                </a:lnTo>
                <a:cubicBezTo>
                  <a:pt x="469911" y="196334"/>
                  <a:pt x="469730" y="196372"/>
                  <a:pt x="469530" y="196334"/>
                </a:cubicBezTo>
                <a:cubicBezTo>
                  <a:pt x="469244" y="196258"/>
                  <a:pt x="469006" y="196096"/>
                  <a:pt x="468758" y="195981"/>
                </a:cubicBezTo>
                <a:close/>
                <a:moveTo>
                  <a:pt x="478950" y="194267"/>
                </a:moveTo>
                <a:lnTo>
                  <a:pt x="471549" y="203392"/>
                </a:lnTo>
                <a:lnTo>
                  <a:pt x="473292" y="228081"/>
                </a:lnTo>
                <a:lnTo>
                  <a:pt x="577353" y="207021"/>
                </a:lnTo>
                <a:cubicBezTo>
                  <a:pt x="577343" y="206887"/>
                  <a:pt x="577362" y="206745"/>
                  <a:pt x="577362" y="206602"/>
                </a:cubicBezTo>
                <a:close/>
                <a:moveTo>
                  <a:pt x="171112" y="194153"/>
                </a:moveTo>
                <a:lnTo>
                  <a:pt x="68413" y="301290"/>
                </a:lnTo>
                <a:cubicBezTo>
                  <a:pt x="68708" y="301652"/>
                  <a:pt x="68927" y="302061"/>
                  <a:pt x="69061" y="302509"/>
                </a:cubicBezTo>
                <a:lnTo>
                  <a:pt x="187190" y="280201"/>
                </a:lnTo>
                <a:cubicBezTo>
                  <a:pt x="187161" y="279839"/>
                  <a:pt x="187133" y="279478"/>
                  <a:pt x="187218" y="279097"/>
                </a:cubicBezTo>
                <a:cubicBezTo>
                  <a:pt x="187523" y="277782"/>
                  <a:pt x="188533" y="276877"/>
                  <a:pt x="189733" y="276515"/>
                </a:cubicBezTo>
                <a:lnTo>
                  <a:pt x="173645" y="194829"/>
                </a:lnTo>
                <a:cubicBezTo>
                  <a:pt x="173255" y="194876"/>
                  <a:pt x="172855" y="194896"/>
                  <a:pt x="172455" y="194800"/>
                </a:cubicBezTo>
                <a:cubicBezTo>
                  <a:pt x="171950" y="194676"/>
                  <a:pt x="171502" y="194448"/>
                  <a:pt x="171112" y="194153"/>
                </a:cubicBezTo>
                <a:close/>
                <a:moveTo>
                  <a:pt x="473816" y="193629"/>
                </a:moveTo>
                <a:cubicBezTo>
                  <a:pt x="473816" y="193629"/>
                  <a:pt x="473816" y="193638"/>
                  <a:pt x="473816" y="193648"/>
                </a:cubicBezTo>
                <a:cubicBezTo>
                  <a:pt x="473483" y="195057"/>
                  <a:pt x="472378" y="196058"/>
                  <a:pt x="471044" y="196334"/>
                </a:cubicBezTo>
                <a:lnTo>
                  <a:pt x="471454" y="202230"/>
                </a:lnTo>
                <a:lnTo>
                  <a:pt x="478007" y="194153"/>
                </a:lnTo>
                <a:close/>
                <a:moveTo>
                  <a:pt x="725667" y="193543"/>
                </a:moveTo>
                <a:lnTo>
                  <a:pt x="712865" y="210688"/>
                </a:lnTo>
                <a:cubicBezTo>
                  <a:pt x="713570" y="211298"/>
                  <a:pt x="713989" y="212155"/>
                  <a:pt x="714056" y="213098"/>
                </a:cubicBezTo>
                <a:lnTo>
                  <a:pt x="756042" y="215260"/>
                </a:lnTo>
                <a:cubicBezTo>
                  <a:pt x="756042" y="215203"/>
                  <a:pt x="756032" y="215146"/>
                  <a:pt x="756042" y="215088"/>
                </a:cubicBezTo>
                <a:cubicBezTo>
                  <a:pt x="756109" y="214793"/>
                  <a:pt x="756270" y="214555"/>
                  <a:pt x="756404" y="214298"/>
                </a:cubicBezTo>
                <a:close/>
                <a:moveTo>
                  <a:pt x="169892" y="192305"/>
                </a:moveTo>
                <a:lnTo>
                  <a:pt x="7034" y="219051"/>
                </a:lnTo>
                <a:cubicBezTo>
                  <a:pt x="7043" y="219356"/>
                  <a:pt x="7082" y="219670"/>
                  <a:pt x="7015" y="219975"/>
                </a:cubicBezTo>
                <a:cubicBezTo>
                  <a:pt x="6834" y="220727"/>
                  <a:pt x="6396" y="221318"/>
                  <a:pt x="5862" y="221794"/>
                </a:cubicBezTo>
                <a:lnTo>
                  <a:pt x="63851" y="300461"/>
                </a:lnTo>
                <a:cubicBezTo>
                  <a:pt x="64613" y="300004"/>
                  <a:pt x="65556" y="299813"/>
                  <a:pt x="66498" y="300033"/>
                </a:cubicBezTo>
                <a:cubicBezTo>
                  <a:pt x="67013" y="300147"/>
                  <a:pt x="67441" y="300375"/>
                  <a:pt x="67842" y="300671"/>
                </a:cubicBezTo>
                <a:lnTo>
                  <a:pt x="170550" y="193533"/>
                </a:lnTo>
                <a:cubicBezTo>
                  <a:pt x="170245" y="193162"/>
                  <a:pt x="170035" y="192762"/>
                  <a:pt x="169892" y="192305"/>
                </a:cubicBezTo>
                <a:close/>
                <a:moveTo>
                  <a:pt x="482893" y="188123"/>
                </a:moveTo>
                <a:lnTo>
                  <a:pt x="473730" y="191924"/>
                </a:lnTo>
                <a:cubicBezTo>
                  <a:pt x="473826" y="192257"/>
                  <a:pt x="473845" y="192590"/>
                  <a:pt x="473835" y="192952"/>
                </a:cubicBezTo>
                <a:lnTo>
                  <a:pt x="478502" y="193533"/>
                </a:lnTo>
                <a:close/>
                <a:moveTo>
                  <a:pt x="2134319" y="186095"/>
                </a:moveTo>
                <a:lnTo>
                  <a:pt x="2223520" y="233129"/>
                </a:lnTo>
                <a:lnTo>
                  <a:pt x="2226778" y="229186"/>
                </a:lnTo>
                <a:close/>
                <a:moveTo>
                  <a:pt x="2120536" y="181742"/>
                </a:moveTo>
                <a:cubicBezTo>
                  <a:pt x="2119850" y="182046"/>
                  <a:pt x="2119079" y="182208"/>
                  <a:pt x="2118298" y="182027"/>
                </a:cubicBezTo>
                <a:cubicBezTo>
                  <a:pt x="2118250" y="182008"/>
                  <a:pt x="2118241" y="181989"/>
                  <a:pt x="2118212" y="181989"/>
                </a:cubicBezTo>
                <a:lnTo>
                  <a:pt x="2089494" y="261047"/>
                </a:lnTo>
                <a:lnTo>
                  <a:pt x="2142844" y="274858"/>
                </a:lnTo>
                <a:lnTo>
                  <a:pt x="2171143" y="268867"/>
                </a:lnTo>
                <a:close/>
                <a:moveTo>
                  <a:pt x="2122032" y="180570"/>
                </a:moveTo>
                <a:cubicBezTo>
                  <a:pt x="2121784" y="180894"/>
                  <a:pt x="2121489" y="181170"/>
                  <a:pt x="2121165" y="181408"/>
                </a:cubicBezTo>
                <a:lnTo>
                  <a:pt x="2171876" y="268714"/>
                </a:lnTo>
                <a:lnTo>
                  <a:pt x="2198879" y="262990"/>
                </a:lnTo>
                <a:lnTo>
                  <a:pt x="2222997" y="233796"/>
                </a:lnTo>
                <a:close/>
                <a:moveTo>
                  <a:pt x="2116155" y="180541"/>
                </a:moveTo>
                <a:lnTo>
                  <a:pt x="2056728" y="212698"/>
                </a:lnTo>
                <a:lnTo>
                  <a:pt x="2069606" y="255913"/>
                </a:lnTo>
                <a:lnTo>
                  <a:pt x="2088818" y="260875"/>
                </a:lnTo>
                <a:lnTo>
                  <a:pt x="2117564" y="181694"/>
                </a:lnTo>
                <a:cubicBezTo>
                  <a:pt x="2117002" y="181418"/>
                  <a:pt x="2116507" y="181046"/>
                  <a:pt x="2116155" y="180541"/>
                </a:cubicBezTo>
                <a:close/>
                <a:moveTo>
                  <a:pt x="2274012" y="178141"/>
                </a:moveTo>
                <a:lnTo>
                  <a:pt x="2258973" y="243254"/>
                </a:lnTo>
                <a:lnTo>
                  <a:pt x="2260973" y="244187"/>
                </a:lnTo>
                <a:cubicBezTo>
                  <a:pt x="2261658" y="243083"/>
                  <a:pt x="2262906" y="242463"/>
                  <a:pt x="2264230" y="242559"/>
                </a:cubicBezTo>
                <a:close/>
                <a:moveTo>
                  <a:pt x="394959" y="177741"/>
                </a:moveTo>
                <a:cubicBezTo>
                  <a:pt x="394149" y="178360"/>
                  <a:pt x="393092" y="178674"/>
                  <a:pt x="392006" y="178427"/>
                </a:cubicBezTo>
                <a:cubicBezTo>
                  <a:pt x="391939" y="178408"/>
                  <a:pt x="391873" y="178351"/>
                  <a:pt x="391796" y="178332"/>
                </a:cubicBezTo>
                <a:lnTo>
                  <a:pt x="381690" y="200858"/>
                </a:lnTo>
                <a:lnTo>
                  <a:pt x="443298" y="231976"/>
                </a:lnTo>
                <a:cubicBezTo>
                  <a:pt x="443412" y="231805"/>
                  <a:pt x="443555" y="231681"/>
                  <a:pt x="443698" y="231538"/>
                </a:cubicBezTo>
                <a:close/>
                <a:moveTo>
                  <a:pt x="675641" y="177312"/>
                </a:moveTo>
                <a:lnTo>
                  <a:pt x="584363" y="206087"/>
                </a:lnTo>
                <a:cubicBezTo>
                  <a:pt x="584392" y="206202"/>
                  <a:pt x="584363" y="206326"/>
                  <a:pt x="584363" y="206440"/>
                </a:cubicBezTo>
                <a:lnTo>
                  <a:pt x="707055" y="212745"/>
                </a:lnTo>
                <a:cubicBezTo>
                  <a:pt x="707074" y="212679"/>
                  <a:pt x="707045" y="212603"/>
                  <a:pt x="707055" y="212536"/>
                </a:cubicBezTo>
                <a:cubicBezTo>
                  <a:pt x="707188" y="211955"/>
                  <a:pt x="707493" y="211459"/>
                  <a:pt x="707864" y="211040"/>
                </a:cubicBezTo>
                <a:close/>
                <a:moveTo>
                  <a:pt x="396178" y="176007"/>
                </a:moveTo>
                <a:cubicBezTo>
                  <a:pt x="396016" y="176531"/>
                  <a:pt x="395740" y="176969"/>
                  <a:pt x="395387" y="177350"/>
                </a:cubicBezTo>
                <a:lnTo>
                  <a:pt x="444117" y="231148"/>
                </a:lnTo>
                <a:cubicBezTo>
                  <a:pt x="444927" y="230519"/>
                  <a:pt x="445984" y="230205"/>
                  <a:pt x="447070" y="230452"/>
                </a:cubicBezTo>
                <a:cubicBezTo>
                  <a:pt x="447346" y="230519"/>
                  <a:pt x="447584" y="230681"/>
                  <a:pt x="447841" y="230805"/>
                </a:cubicBezTo>
                <a:lnTo>
                  <a:pt x="468349" y="195781"/>
                </a:lnTo>
                <a:cubicBezTo>
                  <a:pt x="467911" y="195496"/>
                  <a:pt x="467539" y="195115"/>
                  <a:pt x="467272" y="194667"/>
                </a:cubicBezTo>
                <a:cubicBezTo>
                  <a:pt x="467187" y="194543"/>
                  <a:pt x="467063" y="194457"/>
                  <a:pt x="466977" y="194324"/>
                </a:cubicBezTo>
                <a:cubicBezTo>
                  <a:pt x="466158" y="194981"/>
                  <a:pt x="465091" y="195296"/>
                  <a:pt x="463996" y="195048"/>
                </a:cubicBezTo>
                <a:cubicBezTo>
                  <a:pt x="462167" y="194629"/>
                  <a:pt x="461043" y="192867"/>
                  <a:pt x="461310" y="191047"/>
                </a:cubicBezTo>
                <a:close/>
                <a:moveTo>
                  <a:pt x="2273479" y="173874"/>
                </a:moveTo>
                <a:lnTo>
                  <a:pt x="2228093" y="228871"/>
                </a:lnTo>
                <a:lnTo>
                  <a:pt x="2258458" y="243016"/>
                </a:lnTo>
                <a:lnTo>
                  <a:pt x="2274336" y="174265"/>
                </a:lnTo>
                <a:cubicBezTo>
                  <a:pt x="2274032" y="174160"/>
                  <a:pt x="2273727" y="174026"/>
                  <a:pt x="2273479" y="173874"/>
                </a:cubicBezTo>
                <a:close/>
                <a:moveTo>
                  <a:pt x="2277927" y="173341"/>
                </a:moveTo>
                <a:cubicBezTo>
                  <a:pt x="2277213" y="174064"/>
                  <a:pt x="2276222" y="174474"/>
                  <a:pt x="2275146" y="174388"/>
                </a:cubicBezTo>
                <a:lnTo>
                  <a:pt x="2264783" y="242568"/>
                </a:lnTo>
                <a:cubicBezTo>
                  <a:pt x="2266316" y="242930"/>
                  <a:pt x="2267335" y="244207"/>
                  <a:pt x="2267497" y="245692"/>
                </a:cubicBezTo>
                <a:lnTo>
                  <a:pt x="2365605" y="244730"/>
                </a:lnTo>
                <a:cubicBezTo>
                  <a:pt x="2365614" y="244559"/>
                  <a:pt x="2365576" y="244407"/>
                  <a:pt x="2365614" y="244226"/>
                </a:cubicBezTo>
                <a:cubicBezTo>
                  <a:pt x="2365710" y="243807"/>
                  <a:pt x="2365900" y="243454"/>
                  <a:pt x="2366119" y="243121"/>
                </a:cubicBezTo>
                <a:close/>
                <a:moveTo>
                  <a:pt x="693367" y="171712"/>
                </a:moveTo>
                <a:lnTo>
                  <a:pt x="676384" y="177074"/>
                </a:lnTo>
                <a:lnTo>
                  <a:pt x="708379" y="210564"/>
                </a:lnTo>
                <a:cubicBezTo>
                  <a:pt x="709198" y="209926"/>
                  <a:pt x="710265" y="209602"/>
                  <a:pt x="711351" y="209850"/>
                </a:cubicBezTo>
                <a:cubicBezTo>
                  <a:pt x="711760" y="209945"/>
                  <a:pt x="712103" y="210136"/>
                  <a:pt x="712436" y="210345"/>
                </a:cubicBezTo>
                <a:lnTo>
                  <a:pt x="725219" y="193229"/>
                </a:lnTo>
                <a:close/>
                <a:moveTo>
                  <a:pt x="2271879" y="171474"/>
                </a:moveTo>
                <a:lnTo>
                  <a:pt x="2122594" y="178779"/>
                </a:lnTo>
                <a:cubicBezTo>
                  <a:pt x="2122575" y="178970"/>
                  <a:pt x="2122613" y="179151"/>
                  <a:pt x="2122565" y="179341"/>
                </a:cubicBezTo>
                <a:cubicBezTo>
                  <a:pt x="2122546" y="179446"/>
                  <a:pt x="2122470" y="179532"/>
                  <a:pt x="2122432" y="179627"/>
                </a:cubicBezTo>
                <a:lnTo>
                  <a:pt x="2227330" y="228509"/>
                </a:lnTo>
                <a:lnTo>
                  <a:pt x="2272879" y="173331"/>
                </a:lnTo>
                <a:cubicBezTo>
                  <a:pt x="2272374" y="172817"/>
                  <a:pt x="2272012" y="172198"/>
                  <a:pt x="2271879" y="171474"/>
                </a:cubicBezTo>
                <a:close/>
                <a:moveTo>
                  <a:pt x="2554933" y="165863"/>
                </a:moveTo>
                <a:lnTo>
                  <a:pt x="2464436" y="258351"/>
                </a:lnTo>
                <a:cubicBezTo>
                  <a:pt x="2465046" y="259113"/>
                  <a:pt x="2465351" y="260066"/>
                  <a:pt x="2465208" y="261085"/>
                </a:cubicBezTo>
                <a:lnTo>
                  <a:pt x="2614988" y="301252"/>
                </a:lnTo>
                <a:cubicBezTo>
                  <a:pt x="2615284" y="300509"/>
                  <a:pt x="2615779" y="299890"/>
                  <a:pt x="2616446" y="299499"/>
                </a:cubicBezTo>
                <a:lnTo>
                  <a:pt x="2558172" y="166425"/>
                </a:lnTo>
                <a:cubicBezTo>
                  <a:pt x="2557591" y="166616"/>
                  <a:pt x="2556972" y="166702"/>
                  <a:pt x="2556334" y="166549"/>
                </a:cubicBezTo>
                <a:cubicBezTo>
                  <a:pt x="2555819" y="166425"/>
                  <a:pt x="2555352" y="166178"/>
                  <a:pt x="2554933" y="165863"/>
                </a:cubicBezTo>
                <a:close/>
                <a:moveTo>
                  <a:pt x="298680" y="163349"/>
                </a:moveTo>
                <a:lnTo>
                  <a:pt x="193381" y="277620"/>
                </a:lnTo>
                <a:cubicBezTo>
                  <a:pt x="194086" y="278458"/>
                  <a:pt x="194448" y="279554"/>
                  <a:pt x="194200" y="280687"/>
                </a:cubicBezTo>
                <a:cubicBezTo>
                  <a:pt x="194181" y="280773"/>
                  <a:pt x="194124" y="280840"/>
                  <a:pt x="194095" y="280925"/>
                </a:cubicBezTo>
                <a:lnTo>
                  <a:pt x="317558" y="334380"/>
                </a:lnTo>
                <a:cubicBezTo>
                  <a:pt x="318035" y="333532"/>
                  <a:pt x="318825" y="332932"/>
                  <a:pt x="319768" y="332694"/>
                </a:cubicBezTo>
                <a:lnTo>
                  <a:pt x="300718" y="163949"/>
                </a:lnTo>
                <a:cubicBezTo>
                  <a:pt x="300461" y="163949"/>
                  <a:pt x="300223" y="163996"/>
                  <a:pt x="299966" y="163930"/>
                </a:cubicBezTo>
                <a:cubicBezTo>
                  <a:pt x="299480" y="163815"/>
                  <a:pt x="299061" y="163615"/>
                  <a:pt x="298680" y="163349"/>
                </a:cubicBezTo>
                <a:close/>
                <a:moveTo>
                  <a:pt x="303728" y="162434"/>
                </a:moveTo>
                <a:cubicBezTo>
                  <a:pt x="303233" y="163177"/>
                  <a:pt x="302480" y="163682"/>
                  <a:pt x="301623" y="163892"/>
                </a:cubicBezTo>
                <a:lnTo>
                  <a:pt x="320664" y="332646"/>
                </a:lnTo>
                <a:cubicBezTo>
                  <a:pt x="320911" y="332646"/>
                  <a:pt x="321149" y="332608"/>
                  <a:pt x="321407" y="332665"/>
                </a:cubicBezTo>
                <a:cubicBezTo>
                  <a:pt x="321483" y="332684"/>
                  <a:pt x="321540" y="332741"/>
                  <a:pt x="321616" y="332770"/>
                </a:cubicBezTo>
                <a:lnTo>
                  <a:pt x="380547" y="201239"/>
                </a:lnTo>
                <a:close/>
                <a:moveTo>
                  <a:pt x="297470" y="161644"/>
                </a:moveTo>
                <a:lnTo>
                  <a:pt x="176779" y="190847"/>
                </a:lnTo>
                <a:cubicBezTo>
                  <a:pt x="176836" y="191257"/>
                  <a:pt x="176846" y="191686"/>
                  <a:pt x="176750" y="192114"/>
                </a:cubicBezTo>
                <a:cubicBezTo>
                  <a:pt x="176436" y="193429"/>
                  <a:pt x="175436" y="194343"/>
                  <a:pt x="174236" y="194695"/>
                </a:cubicBezTo>
                <a:lnTo>
                  <a:pt x="190323" y="276382"/>
                </a:lnTo>
                <a:cubicBezTo>
                  <a:pt x="190714" y="276353"/>
                  <a:pt x="191105" y="276334"/>
                  <a:pt x="191514" y="276420"/>
                </a:cubicBezTo>
                <a:cubicBezTo>
                  <a:pt x="191990" y="276525"/>
                  <a:pt x="192419" y="276734"/>
                  <a:pt x="192800" y="277011"/>
                </a:cubicBezTo>
                <a:lnTo>
                  <a:pt x="298099" y="162730"/>
                </a:lnTo>
                <a:cubicBezTo>
                  <a:pt x="297823" y="162406"/>
                  <a:pt x="297613" y="162044"/>
                  <a:pt x="297470" y="161644"/>
                </a:cubicBezTo>
                <a:close/>
                <a:moveTo>
                  <a:pt x="304233" y="161310"/>
                </a:moveTo>
                <a:cubicBezTo>
                  <a:pt x="304204" y="161444"/>
                  <a:pt x="304128" y="161539"/>
                  <a:pt x="304081" y="161653"/>
                </a:cubicBezTo>
                <a:lnTo>
                  <a:pt x="380900" y="200449"/>
                </a:lnTo>
                <a:lnTo>
                  <a:pt x="390987" y="177951"/>
                </a:lnTo>
                <a:cubicBezTo>
                  <a:pt x="389863" y="177274"/>
                  <a:pt x="389234" y="176046"/>
                  <a:pt x="389329" y="174703"/>
                </a:cubicBezTo>
                <a:close/>
                <a:moveTo>
                  <a:pt x="557493" y="157158"/>
                </a:moveTo>
                <a:lnTo>
                  <a:pt x="484465" y="187466"/>
                </a:lnTo>
                <a:lnTo>
                  <a:pt x="479445" y="193648"/>
                </a:lnTo>
                <a:lnTo>
                  <a:pt x="577372" y="205925"/>
                </a:lnTo>
                <a:cubicBezTo>
                  <a:pt x="577372" y="205916"/>
                  <a:pt x="577372" y="205906"/>
                  <a:pt x="577372" y="205897"/>
                </a:cubicBezTo>
                <a:cubicBezTo>
                  <a:pt x="577601" y="204887"/>
                  <a:pt x="578248" y="204106"/>
                  <a:pt x="579077" y="203620"/>
                </a:cubicBezTo>
                <a:close/>
                <a:moveTo>
                  <a:pt x="757375" y="154671"/>
                </a:moveTo>
                <a:lnTo>
                  <a:pt x="759642" y="212402"/>
                </a:lnTo>
                <a:cubicBezTo>
                  <a:pt x="759871" y="212412"/>
                  <a:pt x="760100" y="212374"/>
                  <a:pt x="760328" y="212431"/>
                </a:cubicBezTo>
                <a:cubicBezTo>
                  <a:pt x="761681" y="212736"/>
                  <a:pt x="762643" y="213803"/>
                  <a:pt x="762957" y="215060"/>
                </a:cubicBezTo>
                <a:lnTo>
                  <a:pt x="773292" y="213774"/>
                </a:lnTo>
                <a:lnTo>
                  <a:pt x="757575" y="154681"/>
                </a:lnTo>
                <a:cubicBezTo>
                  <a:pt x="757509" y="154691"/>
                  <a:pt x="757442" y="154671"/>
                  <a:pt x="757375" y="154671"/>
                </a:cubicBezTo>
                <a:close/>
                <a:moveTo>
                  <a:pt x="2037135" y="154519"/>
                </a:moveTo>
                <a:lnTo>
                  <a:pt x="2034773" y="160768"/>
                </a:lnTo>
                <a:lnTo>
                  <a:pt x="2007265" y="236682"/>
                </a:lnTo>
                <a:cubicBezTo>
                  <a:pt x="2007846" y="236958"/>
                  <a:pt x="2008351" y="237330"/>
                  <a:pt x="2008713" y="237853"/>
                </a:cubicBezTo>
                <a:lnTo>
                  <a:pt x="2055833" y="212355"/>
                </a:lnTo>
                <a:lnTo>
                  <a:pt x="2038593" y="154567"/>
                </a:lnTo>
                <a:cubicBezTo>
                  <a:pt x="2038135" y="154653"/>
                  <a:pt x="2037659" y="154653"/>
                  <a:pt x="2037154" y="154538"/>
                </a:cubicBezTo>
                <a:cubicBezTo>
                  <a:pt x="2037145" y="154538"/>
                  <a:pt x="2037135" y="154529"/>
                  <a:pt x="2037135" y="154519"/>
                </a:cubicBezTo>
                <a:close/>
                <a:moveTo>
                  <a:pt x="755089" y="154157"/>
                </a:moveTo>
                <a:lnTo>
                  <a:pt x="726171" y="192876"/>
                </a:lnTo>
                <a:lnTo>
                  <a:pt x="756851" y="213593"/>
                </a:lnTo>
                <a:cubicBezTo>
                  <a:pt x="757442" y="212936"/>
                  <a:pt x="758233" y="212488"/>
                  <a:pt x="759128" y="212393"/>
                </a:cubicBezTo>
                <a:lnTo>
                  <a:pt x="756861" y="154662"/>
                </a:lnTo>
                <a:cubicBezTo>
                  <a:pt x="756632" y="154643"/>
                  <a:pt x="756404" y="154691"/>
                  <a:pt x="756175" y="154643"/>
                </a:cubicBezTo>
                <a:cubicBezTo>
                  <a:pt x="755775" y="154548"/>
                  <a:pt x="755423" y="154357"/>
                  <a:pt x="755089" y="154157"/>
                </a:cubicBezTo>
                <a:close/>
                <a:moveTo>
                  <a:pt x="2032049" y="153690"/>
                </a:moveTo>
                <a:lnTo>
                  <a:pt x="1891460" y="205983"/>
                </a:lnTo>
                <a:cubicBezTo>
                  <a:pt x="1891574" y="206449"/>
                  <a:pt x="1891593" y="206935"/>
                  <a:pt x="1891508" y="207421"/>
                </a:cubicBezTo>
                <a:lnTo>
                  <a:pt x="1918197" y="214908"/>
                </a:lnTo>
                <a:close/>
                <a:moveTo>
                  <a:pt x="759785" y="153347"/>
                </a:moveTo>
                <a:cubicBezTo>
                  <a:pt x="759376" y="153862"/>
                  <a:pt x="758823" y="154214"/>
                  <a:pt x="758204" y="154452"/>
                </a:cubicBezTo>
                <a:lnTo>
                  <a:pt x="773958" y="213688"/>
                </a:lnTo>
                <a:lnTo>
                  <a:pt x="847149" y="204621"/>
                </a:lnTo>
                <a:close/>
                <a:moveTo>
                  <a:pt x="2035097" y="153119"/>
                </a:moveTo>
                <a:lnTo>
                  <a:pt x="1919501" y="215260"/>
                </a:lnTo>
                <a:lnTo>
                  <a:pt x="2002512" y="238549"/>
                </a:lnTo>
                <a:cubicBezTo>
                  <a:pt x="2002998" y="237368"/>
                  <a:pt x="2004007" y="236520"/>
                  <a:pt x="2005226" y="236320"/>
                </a:cubicBezTo>
                <a:lnTo>
                  <a:pt x="2036307" y="154138"/>
                </a:lnTo>
                <a:cubicBezTo>
                  <a:pt x="2035830" y="153881"/>
                  <a:pt x="2035411" y="153548"/>
                  <a:pt x="2035097" y="153119"/>
                </a:cubicBezTo>
                <a:close/>
                <a:moveTo>
                  <a:pt x="753794" y="152652"/>
                </a:moveTo>
                <a:lnTo>
                  <a:pt x="694387" y="171388"/>
                </a:lnTo>
                <a:lnTo>
                  <a:pt x="725724" y="192562"/>
                </a:lnTo>
                <a:lnTo>
                  <a:pt x="754661" y="153814"/>
                </a:lnTo>
                <a:cubicBezTo>
                  <a:pt x="754289" y="153490"/>
                  <a:pt x="754004" y="153100"/>
                  <a:pt x="753794" y="152652"/>
                </a:cubicBezTo>
                <a:close/>
                <a:moveTo>
                  <a:pt x="760252" y="152547"/>
                </a:moveTo>
                <a:lnTo>
                  <a:pt x="848653" y="204440"/>
                </a:lnTo>
                <a:lnTo>
                  <a:pt x="912128" y="196562"/>
                </a:lnTo>
                <a:cubicBezTo>
                  <a:pt x="912128" y="196372"/>
                  <a:pt x="912109" y="196191"/>
                  <a:pt x="912138" y="196010"/>
                </a:cubicBezTo>
                <a:close/>
                <a:moveTo>
                  <a:pt x="2041155" y="152452"/>
                </a:moveTo>
                <a:cubicBezTo>
                  <a:pt x="2040783" y="153300"/>
                  <a:pt x="2040145" y="153938"/>
                  <a:pt x="2039326" y="154281"/>
                </a:cubicBezTo>
                <a:lnTo>
                  <a:pt x="2056528" y="211984"/>
                </a:lnTo>
                <a:lnTo>
                  <a:pt x="2115840" y="179875"/>
                </a:lnTo>
                <a:cubicBezTo>
                  <a:pt x="2115574" y="179217"/>
                  <a:pt x="2115431" y="178484"/>
                  <a:pt x="2115593" y="177732"/>
                </a:cubicBezTo>
                <a:cubicBezTo>
                  <a:pt x="2115602" y="177713"/>
                  <a:pt x="2115621" y="177694"/>
                  <a:pt x="2115621" y="177674"/>
                </a:cubicBezTo>
                <a:close/>
                <a:moveTo>
                  <a:pt x="467406" y="146737"/>
                </a:moveTo>
                <a:lnTo>
                  <a:pt x="396235" y="174074"/>
                </a:lnTo>
                <a:cubicBezTo>
                  <a:pt x="396349" y="174522"/>
                  <a:pt x="396368" y="174988"/>
                  <a:pt x="396302" y="175465"/>
                </a:cubicBezTo>
                <a:lnTo>
                  <a:pt x="461424" y="190514"/>
                </a:lnTo>
                <a:cubicBezTo>
                  <a:pt x="461996" y="188752"/>
                  <a:pt x="463777" y="187666"/>
                  <a:pt x="465596" y="188095"/>
                </a:cubicBezTo>
                <a:cubicBezTo>
                  <a:pt x="466568" y="188323"/>
                  <a:pt x="467349" y="188923"/>
                  <a:pt x="467834" y="189714"/>
                </a:cubicBezTo>
                <a:cubicBezTo>
                  <a:pt x="468301" y="189342"/>
                  <a:pt x="468815" y="189057"/>
                  <a:pt x="469406" y="188952"/>
                </a:cubicBezTo>
                <a:close/>
                <a:moveTo>
                  <a:pt x="2631609" y="144270"/>
                </a:moveTo>
                <a:cubicBezTo>
                  <a:pt x="2630990" y="144880"/>
                  <a:pt x="2630209" y="145242"/>
                  <a:pt x="2629314" y="145289"/>
                </a:cubicBezTo>
                <a:lnTo>
                  <a:pt x="2618903" y="299080"/>
                </a:lnTo>
                <a:cubicBezTo>
                  <a:pt x="2618951" y="299090"/>
                  <a:pt x="2618999" y="299071"/>
                  <a:pt x="2619046" y="299080"/>
                </a:cubicBezTo>
                <a:cubicBezTo>
                  <a:pt x="2620084" y="299318"/>
                  <a:pt x="2620885" y="300004"/>
                  <a:pt x="2621351" y="300890"/>
                </a:cubicBezTo>
                <a:lnTo>
                  <a:pt x="2759226" y="246426"/>
                </a:lnTo>
                <a:cubicBezTo>
                  <a:pt x="2759073" y="245873"/>
                  <a:pt x="2759016" y="245302"/>
                  <a:pt x="2759149" y="244711"/>
                </a:cubicBezTo>
                <a:cubicBezTo>
                  <a:pt x="2759245" y="244340"/>
                  <a:pt x="2759416" y="244035"/>
                  <a:pt x="2759607" y="243721"/>
                </a:cubicBezTo>
                <a:close/>
                <a:moveTo>
                  <a:pt x="2625866" y="143032"/>
                </a:moveTo>
                <a:lnTo>
                  <a:pt x="2560620" y="162320"/>
                </a:lnTo>
                <a:cubicBezTo>
                  <a:pt x="2560734" y="162825"/>
                  <a:pt x="2560763" y="163339"/>
                  <a:pt x="2560639" y="163873"/>
                </a:cubicBezTo>
                <a:cubicBezTo>
                  <a:pt x="2560410" y="164873"/>
                  <a:pt x="2559762" y="165654"/>
                  <a:pt x="2558943" y="166130"/>
                </a:cubicBezTo>
                <a:lnTo>
                  <a:pt x="2617217" y="299204"/>
                </a:lnTo>
                <a:cubicBezTo>
                  <a:pt x="2617493" y="299118"/>
                  <a:pt x="2617770" y="299071"/>
                  <a:pt x="2618055" y="299061"/>
                </a:cubicBezTo>
                <a:lnTo>
                  <a:pt x="2628485" y="145270"/>
                </a:lnTo>
                <a:cubicBezTo>
                  <a:pt x="2628428" y="145270"/>
                  <a:pt x="2628390" y="145280"/>
                  <a:pt x="2628333" y="145270"/>
                </a:cubicBezTo>
                <a:cubicBezTo>
                  <a:pt x="2627133" y="144985"/>
                  <a:pt x="2626257" y="144108"/>
                  <a:pt x="2625866" y="143032"/>
                </a:cubicBezTo>
                <a:close/>
                <a:moveTo>
                  <a:pt x="630531" y="130078"/>
                </a:moveTo>
                <a:cubicBezTo>
                  <a:pt x="629712" y="130707"/>
                  <a:pt x="628655" y="131030"/>
                  <a:pt x="627559" y="130783"/>
                </a:cubicBezTo>
                <a:cubicBezTo>
                  <a:pt x="627292" y="130707"/>
                  <a:pt x="627073" y="130564"/>
                  <a:pt x="626835" y="130440"/>
                </a:cubicBezTo>
                <a:lnTo>
                  <a:pt x="582944" y="203820"/>
                </a:lnTo>
                <a:cubicBezTo>
                  <a:pt x="583439" y="204173"/>
                  <a:pt x="583792" y="204678"/>
                  <a:pt x="584039" y="205221"/>
                </a:cubicBezTo>
                <a:lnTo>
                  <a:pt x="674927" y="176550"/>
                </a:lnTo>
                <a:close/>
                <a:moveTo>
                  <a:pt x="631093" y="129640"/>
                </a:moveTo>
                <a:lnTo>
                  <a:pt x="675679" y="176312"/>
                </a:lnTo>
                <a:lnTo>
                  <a:pt x="692396" y="171045"/>
                </a:lnTo>
                <a:close/>
                <a:moveTo>
                  <a:pt x="625273" y="129040"/>
                </a:moveTo>
                <a:lnTo>
                  <a:pt x="558074" y="156919"/>
                </a:lnTo>
                <a:lnTo>
                  <a:pt x="579667" y="203411"/>
                </a:lnTo>
                <a:cubicBezTo>
                  <a:pt x="580296" y="203182"/>
                  <a:pt x="580963" y="203058"/>
                  <a:pt x="581658" y="203220"/>
                </a:cubicBezTo>
                <a:cubicBezTo>
                  <a:pt x="581934" y="203297"/>
                  <a:pt x="582153" y="203439"/>
                  <a:pt x="582392" y="203573"/>
                </a:cubicBezTo>
                <a:lnTo>
                  <a:pt x="626273" y="130183"/>
                </a:lnTo>
                <a:cubicBezTo>
                  <a:pt x="625854" y="129878"/>
                  <a:pt x="625530" y="129487"/>
                  <a:pt x="625273" y="129040"/>
                </a:cubicBezTo>
                <a:close/>
                <a:moveTo>
                  <a:pt x="631769" y="128297"/>
                </a:moveTo>
                <a:cubicBezTo>
                  <a:pt x="631693" y="128506"/>
                  <a:pt x="631588" y="128697"/>
                  <a:pt x="631493" y="128897"/>
                </a:cubicBezTo>
                <a:lnTo>
                  <a:pt x="693415" y="170731"/>
                </a:lnTo>
                <a:lnTo>
                  <a:pt x="753470" y="151785"/>
                </a:lnTo>
                <a:cubicBezTo>
                  <a:pt x="753413" y="151490"/>
                  <a:pt x="753470" y="151195"/>
                  <a:pt x="753489" y="150890"/>
                </a:cubicBezTo>
                <a:close/>
                <a:moveTo>
                  <a:pt x="533119" y="126173"/>
                </a:moveTo>
                <a:lnTo>
                  <a:pt x="472978" y="190495"/>
                </a:lnTo>
                <a:cubicBezTo>
                  <a:pt x="473016" y="190552"/>
                  <a:pt x="473045" y="190600"/>
                  <a:pt x="473083" y="190666"/>
                </a:cubicBezTo>
                <a:cubicBezTo>
                  <a:pt x="473197" y="190800"/>
                  <a:pt x="473321" y="190924"/>
                  <a:pt x="473416" y="191095"/>
                </a:cubicBezTo>
                <a:lnTo>
                  <a:pt x="484075" y="186675"/>
                </a:lnTo>
                <a:close/>
                <a:moveTo>
                  <a:pt x="537986" y="121458"/>
                </a:moveTo>
                <a:lnTo>
                  <a:pt x="485637" y="186018"/>
                </a:lnTo>
                <a:lnTo>
                  <a:pt x="557131" y="156357"/>
                </a:lnTo>
                <a:lnTo>
                  <a:pt x="541063" y="121782"/>
                </a:lnTo>
                <a:cubicBezTo>
                  <a:pt x="540434" y="122001"/>
                  <a:pt x="539767" y="122115"/>
                  <a:pt x="539072" y="121953"/>
                </a:cubicBezTo>
                <a:cubicBezTo>
                  <a:pt x="538662" y="121858"/>
                  <a:pt x="538310" y="121667"/>
                  <a:pt x="537986" y="121458"/>
                </a:cubicBezTo>
                <a:close/>
                <a:moveTo>
                  <a:pt x="536757" y="120124"/>
                </a:moveTo>
                <a:lnTo>
                  <a:pt x="468292" y="146423"/>
                </a:lnTo>
                <a:lnTo>
                  <a:pt x="470301" y="188971"/>
                </a:lnTo>
                <a:cubicBezTo>
                  <a:pt x="470473" y="188990"/>
                  <a:pt x="470644" y="188952"/>
                  <a:pt x="470825" y="188990"/>
                </a:cubicBezTo>
                <a:cubicBezTo>
                  <a:pt x="471521" y="189142"/>
                  <a:pt x="472083" y="189542"/>
                  <a:pt x="472540" y="190028"/>
                </a:cubicBezTo>
                <a:lnTo>
                  <a:pt x="537253" y="120801"/>
                </a:lnTo>
                <a:cubicBezTo>
                  <a:pt x="537062" y="120601"/>
                  <a:pt x="536881" y="120381"/>
                  <a:pt x="536757" y="120124"/>
                </a:cubicBezTo>
                <a:close/>
                <a:moveTo>
                  <a:pt x="543349" y="119124"/>
                </a:moveTo>
                <a:cubicBezTo>
                  <a:pt x="543349" y="119181"/>
                  <a:pt x="543358" y="119229"/>
                  <a:pt x="543349" y="119286"/>
                </a:cubicBezTo>
                <a:cubicBezTo>
                  <a:pt x="543110" y="120286"/>
                  <a:pt x="542463" y="121077"/>
                  <a:pt x="541634" y="121563"/>
                </a:cubicBezTo>
                <a:lnTo>
                  <a:pt x="557703" y="156129"/>
                </a:lnTo>
                <a:lnTo>
                  <a:pt x="624959" y="128221"/>
                </a:lnTo>
                <a:cubicBezTo>
                  <a:pt x="624873" y="127906"/>
                  <a:pt x="624844" y="127573"/>
                  <a:pt x="624844" y="127239"/>
                </a:cubicBezTo>
                <a:close/>
                <a:moveTo>
                  <a:pt x="2425517" y="101322"/>
                </a:moveTo>
                <a:lnTo>
                  <a:pt x="2370758" y="241921"/>
                </a:lnTo>
                <a:cubicBezTo>
                  <a:pt x="2371987" y="242587"/>
                  <a:pt x="2372710" y="243883"/>
                  <a:pt x="2372596" y="245292"/>
                </a:cubicBezTo>
                <a:lnTo>
                  <a:pt x="2458283" y="259685"/>
                </a:lnTo>
                <a:cubicBezTo>
                  <a:pt x="2458588" y="258494"/>
                  <a:pt x="2459483" y="257656"/>
                  <a:pt x="2460569" y="257275"/>
                </a:cubicBezTo>
                <a:lnTo>
                  <a:pt x="2426727" y="101389"/>
                </a:lnTo>
                <a:cubicBezTo>
                  <a:pt x="2426355" y="101427"/>
                  <a:pt x="2425984" y="101446"/>
                  <a:pt x="2425603" y="101360"/>
                </a:cubicBezTo>
                <a:cubicBezTo>
                  <a:pt x="2425574" y="101351"/>
                  <a:pt x="2425546" y="101332"/>
                  <a:pt x="2425517" y="101322"/>
                </a:cubicBezTo>
                <a:close/>
                <a:moveTo>
                  <a:pt x="2423403" y="99817"/>
                </a:moveTo>
                <a:lnTo>
                  <a:pt x="2278718" y="169788"/>
                </a:lnTo>
                <a:cubicBezTo>
                  <a:pt x="2278937" y="170388"/>
                  <a:pt x="2279032" y="171035"/>
                  <a:pt x="2278880" y="171712"/>
                </a:cubicBezTo>
                <a:cubicBezTo>
                  <a:pt x="2278784" y="172121"/>
                  <a:pt x="2278584" y="172474"/>
                  <a:pt x="2278375" y="172817"/>
                </a:cubicBezTo>
                <a:lnTo>
                  <a:pt x="2366567" y="242587"/>
                </a:lnTo>
                <a:cubicBezTo>
                  <a:pt x="2367415" y="241730"/>
                  <a:pt x="2368624" y="241263"/>
                  <a:pt x="2369891" y="241549"/>
                </a:cubicBezTo>
                <a:cubicBezTo>
                  <a:pt x="2369929" y="241549"/>
                  <a:pt x="2369948" y="241587"/>
                  <a:pt x="2369986" y="241587"/>
                </a:cubicBezTo>
                <a:lnTo>
                  <a:pt x="2424746" y="100979"/>
                </a:lnTo>
                <a:cubicBezTo>
                  <a:pt x="2424212" y="100684"/>
                  <a:pt x="2423727" y="100312"/>
                  <a:pt x="2423403" y="99817"/>
                </a:cubicBezTo>
                <a:close/>
                <a:moveTo>
                  <a:pt x="2429365" y="99808"/>
                </a:moveTo>
                <a:cubicBezTo>
                  <a:pt x="2428937" y="100474"/>
                  <a:pt x="2428289" y="100931"/>
                  <a:pt x="2427555" y="101198"/>
                </a:cubicBezTo>
                <a:lnTo>
                  <a:pt x="2461398" y="257075"/>
                </a:lnTo>
                <a:cubicBezTo>
                  <a:pt x="2461769" y="257037"/>
                  <a:pt x="2462141" y="257018"/>
                  <a:pt x="2462531" y="257103"/>
                </a:cubicBezTo>
                <a:cubicBezTo>
                  <a:pt x="2463055" y="257218"/>
                  <a:pt x="2463522" y="257475"/>
                  <a:pt x="2463922" y="257799"/>
                </a:cubicBezTo>
                <a:lnTo>
                  <a:pt x="2554428" y="165292"/>
                </a:lnTo>
                <a:cubicBezTo>
                  <a:pt x="2553762" y="164463"/>
                  <a:pt x="2553419" y="163387"/>
                  <a:pt x="2553647" y="162263"/>
                </a:cubicBezTo>
                <a:cubicBezTo>
                  <a:pt x="2553685" y="162120"/>
                  <a:pt x="2553781" y="162006"/>
                  <a:pt x="2553828" y="161872"/>
                </a:cubicBezTo>
                <a:close/>
                <a:moveTo>
                  <a:pt x="2145130" y="92769"/>
                </a:moveTo>
                <a:cubicBezTo>
                  <a:pt x="2144330" y="93788"/>
                  <a:pt x="2143044" y="94312"/>
                  <a:pt x="2141710" y="94083"/>
                </a:cubicBezTo>
                <a:lnTo>
                  <a:pt x="2120269" y="175236"/>
                </a:lnTo>
                <a:cubicBezTo>
                  <a:pt x="2121517" y="175684"/>
                  <a:pt x="2122413" y="176712"/>
                  <a:pt x="2122613" y="177951"/>
                </a:cubicBezTo>
                <a:lnTo>
                  <a:pt x="2271908" y="170655"/>
                </a:lnTo>
                <a:cubicBezTo>
                  <a:pt x="2271917" y="170464"/>
                  <a:pt x="2271869" y="170283"/>
                  <a:pt x="2271917" y="170093"/>
                </a:cubicBezTo>
                <a:cubicBezTo>
                  <a:pt x="2271974" y="169854"/>
                  <a:pt x="2272108" y="169664"/>
                  <a:pt x="2272212" y="169454"/>
                </a:cubicBezTo>
                <a:close/>
                <a:moveTo>
                  <a:pt x="2139453" y="92664"/>
                </a:moveTo>
                <a:lnTo>
                  <a:pt x="2041174" y="149595"/>
                </a:lnTo>
                <a:cubicBezTo>
                  <a:pt x="2041479" y="150290"/>
                  <a:pt x="2041641" y="151062"/>
                  <a:pt x="2041450" y="151852"/>
                </a:cubicBezTo>
                <a:cubicBezTo>
                  <a:pt x="2041450" y="151871"/>
                  <a:pt x="2041431" y="151900"/>
                  <a:pt x="2041431" y="151909"/>
                </a:cubicBezTo>
                <a:lnTo>
                  <a:pt x="2115888" y="177141"/>
                </a:lnTo>
                <a:cubicBezTo>
                  <a:pt x="2116536" y="175655"/>
                  <a:pt x="2118069" y="174760"/>
                  <a:pt x="2119698" y="175046"/>
                </a:cubicBezTo>
                <a:lnTo>
                  <a:pt x="2141139" y="93893"/>
                </a:lnTo>
                <a:cubicBezTo>
                  <a:pt x="2140443" y="93654"/>
                  <a:pt x="2139862" y="93235"/>
                  <a:pt x="2139453" y="92664"/>
                </a:cubicBezTo>
                <a:close/>
                <a:moveTo>
                  <a:pt x="308500" y="84901"/>
                </a:moveTo>
                <a:cubicBezTo>
                  <a:pt x="307900" y="85349"/>
                  <a:pt x="307176" y="85587"/>
                  <a:pt x="306424" y="85587"/>
                </a:cubicBezTo>
                <a:lnTo>
                  <a:pt x="301318" y="156967"/>
                </a:lnTo>
                <a:cubicBezTo>
                  <a:pt x="301404" y="156976"/>
                  <a:pt x="301499" y="156948"/>
                  <a:pt x="301585" y="156976"/>
                </a:cubicBezTo>
                <a:cubicBezTo>
                  <a:pt x="303319" y="157367"/>
                  <a:pt x="304395" y="158986"/>
                  <a:pt x="304281" y="160701"/>
                </a:cubicBezTo>
                <a:lnTo>
                  <a:pt x="389367" y="174093"/>
                </a:lnTo>
                <a:cubicBezTo>
                  <a:pt x="389510" y="173521"/>
                  <a:pt x="389806" y="173045"/>
                  <a:pt x="390168" y="172626"/>
                </a:cubicBezTo>
                <a:close/>
                <a:moveTo>
                  <a:pt x="303966" y="84644"/>
                </a:moveTo>
                <a:lnTo>
                  <a:pt x="176284" y="189409"/>
                </a:lnTo>
                <a:cubicBezTo>
                  <a:pt x="176417" y="189619"/>
                  <a:pt x="176474" y="189885"/>
                  <a:pt x="176560" y="190124"/>
                </a:cubicBezTo>
                <a:lnTo>
                  <a:pt x="297261" y="160929"/>
                </a:lnTo>
                <a:cubicBezTo>
                  <a:pt x="297204" y="160520"/>
                  <a:pt x="297184" y="160091"/>
                  <a:pt x="297289" y="159663"/>
                </a:cubicBezTo>
                <a:cubicBezTo>
                  <a:pt x="297661" y="158024"/>
                  <a:pt x="299128" y="156976"/>
                  <a:pt x="300737" y="156957"/>
                </a:cubicBezTo>
                <a:lnTo>
                  <a:pt x="305843" y="85577"/>
                </a:lnTo>
                <a:cubicBezTo>
                  <a:pt x="305747" y="85568"/>
                  <a:pt x="305662" y="85587"/>
                  <a:pt x="305567" y="85568"/>
                </a:cubicBezTo>
                <a:cubicBezTo>
                  <a:pt x="304928" y="85415"/>
                  <a:pt x="304404" y="85063"/>
                  <a:pt x="303966" y="84644"/>
                </a:cubicBezTo>
                <a:close/>
                <a:moveTo>
                  <a:pt x="460776" y="22169"/>
                </a:moveTo>
                <a:lnTo>
                  <a:pt x="394625" y="171921"/>
                </a:lnTo>
                <a:cubicBezTo>
                  <a:pt x="395197" y="172255"/>
                  <a:pt x="395635" y="172721"/>
                  <a:pt x="395940" y="173293"/>
                </a:cubicBezTo>
                <a:lnTo>
                  <a:pt x="467368" y="145861"/>
                </a:lnTo>
                <a:lnTo>
                  <a:pt x="461519" y="22283"/>
                </a:lnTo>
                <a:cubicBezTo>
                  <a:pt x="461348" y="22274"/>
                  <a:pt x="461176" y="22312"/>
                  <a:pt x="460995" y="22274"/>
                </a:cubicBezTo>
                <a:cubicBezTo>
                  <a:pt x="460919" y="22264"/>
                  <a:pt x="460862" y="22198"/>
                  <a:pt x="460776" y="22169"/>
                </a:cubicBezTo>
                <a:close/>
                <a:moveTo>
                  <a:pt x="463710" y="21817"/>
                </a:moveTo>
                <a:cubicBezTo>
                  <a:pt x="463310" y="22064"/>
                  <a:pt x="462881" y="22236"/>
                  <a:pt x="462415" y="22322"/>
                </a:cubicBezTo>
                <a:lnTo>
                  <a:pt x="468244" y="145537"/>
                </a:lnTo>
                <a:lnTo>
                  <a:pt x="536453" y="119343"/>
                </a:lnTo>
                <a:cubicBezTo>
                  <a:pt x="536319" y="118800"/>
                  <a:pt x="536262" y="118248"/>
                  <a:pt x="536395" y="117667"/>
                </a:cubicBezTo>
                <a:cubicBezTo>
                  <a:pt x="536548" y="116972"/>
                  <a:pt x="536948" y="116419"/>
                  <a:pt x="537434" y="115952"/>
                </a:cubicBezTo>
                <a:close/>
                <a:moveTo>
                  <a:pt x="458709" y="20531"/>
                </a:moveTo>
                <a:lnTo>
                  <a:pt x="309777" y="81167"/>
                </a:lnTo>
                <a:cubicBezTo>
                  <a:pt x="309919" y="81719"/>
                  <a:pt x="309996" y="82301"/>
                  <a:pt x="309853" y="82891"/>
                </a:cubicBezTo>
                <a:cubicBezTo>
                  <a:pt x="309710" y="83482"/>
                  <a:pt x="309405" y="83986"/>
                  <a:pt x="309024" y="84406"/>
                </a:cubicBezTo>
                <a:lnTo>
                  <a:pt x="390691" y="172131"/>
                </a:lnTo>
                <a:cubicBezTo>
                  <a:pt x="391511" y="171512"/>
                  <a:pt x="392549" y="171216"/>
                  <a:pt x="393625" y="171464"/>
                </a:cubicBezTo>
                <a:cubicBezTo>
                  <a:pt x="393701" y="171483"/>
                  <a:pt x="393758" y="171540"/>
                  <a:pt x="393835" y="171559"/>
                </a:cubicBezTo>
                <a:lnTo>
                  <a:pt x="459986" y="21817"/>
                </a:lnTo>
                <a:cubicBezTo>
                  <a:pt x="459452" y="21493"/>
                  <a:pt x="459005" y="21064"/>
                  <a:pt x="458709" y="20531"/>
                </a:cubicBezTo>
                <a:close/>
                <a:moveTo>
                  <a:pt x="649895" y="6653"/>
                </a:moveTo>
                <a:cubicBezTo>
                  <a:pt x="649324" y="6967"/>
                  <a:pt x="648667" y="7082"/>
                  <a:pt x="647990" y="7053"/>
                </a:cubicBezTo>
                <a:lnTo>
                  <a:pt x="629274" y="123849"/>
                </a:lnTo>
                <a:cubicBezTo>
                  <a:pt x="630950" y="124296"/>
                  <a:pt x="631979" y="125868"/>
                  <a:pt x="631855" y="127554"/>
                </a:cubicBezTo>
                <a:lnTo>
                  <a:pt x="753594" y="150157"/>
                </a:lnTo>
                <a:cubicBezTo>
                  <a:pt x="753775" y="149547"/>
                  <a:pt x="754118" y="149042"/>
                  <a:pt x="754546" y="148614"/>
                </a:cubicBezTo>
                <a:close/>
                <a:moveTo>
                  <a:pt x="646066" y="6434"/>
                </a:moveTo>
                <a:lnTo>
                  <a:pt x="542577" y="116229"/>
                </a:lnTo>
                <a:cubicBezTo>
                  <a:pt x="543110" y="116876"/>
                  <a:pt x="543387" y="117657"/>
                  <a:pt x="543377" y="118524"/>
                </a:cubicBezTo>
                <a:lnTo>
                  <a:pt x="624873" y="126639"/>
                </a:lnTo>
                <a:cubicBezTo>
                  <a:pt x="624883" y="126592"/>
                  <a:pt x="624864" y="126535"/>
                  <a:pt x="624873" y="126487"/>
                </a:cubicBezTo>
                <a:cubicBezTo>
                  <a:pt x="625273" y="124772"/>
                  <a:pt x="626845" y="123706"/>
                  <a:pt x="628550" y="123791"/>
                </a:cubicBezTo>
                <a:lnTo>
                  <a:pt x="647266" y="6996"/>
                </a:lnTo>
                <a:cubicBezTo>
                  <a:pt x="646828" y="6872"/>
                  <a:pt x="646419" y="6691"/>
                  <a:pt x="646066" y="6434"/>
                </a:cubicBezTo>
                <a:close/>
                <a:moveTo>
                  <a:pt x="644704" y="4310"/>
                </a:moveTo>
                <a:lnTo>
                  <a:pt x="465291" y="18978"/>
                </a:lnTo>
                <a:cubicBezTo>
                  <a:pt x="465282" y="19188"/>
                  <a:pt x="465320" y="19397"/>
                  <a:pt x="465272" y="19597"/>
                </a:cubicBezTo>
                <a:cubicBezTo>
                  <a:pt x="465120" y="20302"/>
                  <a:pt x="464720" y="20855"/>
                  <a:pt x="464234" y="21321"/>
                </a:cubicBezTo>
                <a:lnTo>
                  <a:pt x="537967" y="115457"/>
                </a:lnTo>
                <a:cubicBezTo>
                  <a:pt x="538738" y="114971"/>
                  <a:pt x="539710" y="114771"/>
                  <a:pt x="540672" y="115000"/>
                </a:cubicBezTo>
                <a:cubicBezTo>
                  <a:pt x="541177" y="115105"/>
                  <a:pt x="541615" y="115324"/>
                  <a:pt x="541996" y="115609"/>
                </a:cubicBezTo>
                <a:lnTo>
                  <a:pt x="645485" y="5805"/>
                </a:lnTo>
                <a:cubicBezTo>
                  <a:pt x="645123" y="5367"/>
                  <a:pt x="644847" y="4881"/>
                  <a:pt x="644704" y="4310"/>
                </a:cubicBezTo>
                <a:close/>
                <a:moveTo>
                  <a:pt x="649028" y="90"/>
                </a:moveTo>
                <a:cubicBezTo>
                  <a:pt x="650953" y="538"/>
                  <a:pt x="652153" y="2452"/>
                  <a:pt x="651705" y="4376"/>
                </a:cubicBezTo>
                <a:cubicBezTo>
                  <a:pt x="651543" y="5081"/>
                  <a:pt x="651134" y="5643"/>
                  <a:pt x="650657" y="6101"/>
                </a:cubicBezTo>
                <a:lnTo>
                  <a:pt x="755299" y="148071"/>
                </a:lnTo>
                <a:cubicBezTo>
                  <a:pt x="756042" y="147661"/>
                  <a:pt x="756918" y="147490"/>
                  <a:pt x="757813" y="147690"/>
                </a:cubicBezTo>
                <a:cubicBezTo>
                  <a:pt x="759652" y="148109"/>
                  <a:pt x="760785" y="149880"/>
                  <a:pt x="760500" y="151709"/>
                </a:cubicBezTo>
                <a:lnTo>
                  <a:pt x="912433" y="195181"/>
                </a:lnTo>
                <a:cubicBezTo>
                  <a:pt x="913100" y="193619"/>
                  <a:pt x="914747" y="192667"/>
                  <a:pt x="916462" y="193067"/>
                </a:cubicBezTo>
                <a:cubicBezTo>
                  <a:pt x="918386" y="193524"/>
                  <a:pt x="919577" y="195438"/>
                  <a:pt x="919138" y="197353"/>
                </a:cubicBezTo>
                <a:cubicBezTo>
                  <a:pt x="919119" y="197429"/>
                  <a:pt x="919053" y="197496"/>
                  <a:pt x="919034" y="197572"/>
                </a:cubicBezTo>
                <a:lnTo>
                  <a:pt x="1034801" y="246407"/>
                </a:lnTo>
                <a:cubicBezTo>
                  <a:pt x="1035553" y="245045"/>
                  <a:pt x="1037086" y="244254"/>
                  <a:pt x="1038677" y="244616"/>
                </a:cubicBezTo>
                <a:cubicBezTo>
                  <a:pt x="1039715" y="244864"/>
                  <a:pt x="1040515" y="245559"/>
                  <a:pt x="1040992" y="246435"/>
                </a:cubicBezTo>
                <a:lnTo>
                  <a:pt x="1134537" y="207088"/>
                </a:lnTo>
                <a:cubicBezTo>
                  <a:pt x="1134346" y="206507"/>
                  <a:pt x="1134251" y="205887"/>
                  <a:pt x="1134403" y="205240"/>
                </a:cubicBezTo>
                <a:cubicBezTo>
                  <a:pt x="1134842" y="203325"/>
                  <a:pt x="1136766" y="202125"/>
                  <a:pt x="1138690" y="202563"/>
                </a:cubicBezTo>
                <a:cubicBezTo>
                  <a:pt x="1140614" y="203011"/>
                  <a:pt x="1141814" y="204935"/>
                  <a:pt x="1141366" y="206849"/>
                </a:cubicBezTo>
                <a:cubicBezTo>
                  <a:pt x="1141357" y="206887"/>
                  <a:pt x="1141328" y="206916"/>
                  <a:pt x="1141319" y="206954"/>
                </a:cubicBezTo>
                <a:lnTo>
                  <a:pt x="1271354" y="257380"/>
                </a:lnTo>
                <a:cubicBezTo>
                  <a:pt x="1272097" y="255979"/>
                  <a:pt x="1273659" y="255160"/>
                  <a:pt x="1275269" y="255532"/>
                </a:cubicBezTo>
                <a:cubicBezTo>
                  <a:pt x="1276612" y="255846"/>
                  <a:pt x="1277564" y="256884"/>
                  <a:pt x="1277888" y="258141"/>
                </a:cubicBezTo>
                <a:lnTo>
                  <a:pt x="1403637" y="240206"/>
                </a:lnTo>
                <a:cubicBezTo>
                  <a:pt x="1403618" y="239892"/>
                  <a:pt x="1403580" y="239587"/>
                  <a:pt x="1403656" y="239273"/>
                </a:cubicBezTo>
                <a:cubicBezTo>
                  <a:pt x="1404094" y="237358"/>
                  <a:pt x="1406018" y="236158"/>
                  <a:pt x="1407942" y="236605"/>
                </a:cubicBezTo>
                <a:cubicBezTo>
                  <a:pt x="1409857" y="237053"/>
                  <a:pt x="1411067" y="238968"/>
                  <a:pt x="1410619" y="240882"/>
                </a:cubicBezTo>
                <a:cubicBezTo>
                  <a:pt x="1410552" y="241149"/>
                  <a:pt x="1410409" y="241368"/>
                  <a:pt x="1410295" y="241606"/>
                </a:cubicBezTo>
                <a:lnTo>
                  <a:pt x="1491343" y="290165"/>
                </a:lnTo>
                <a:cubicBezTo>
                  <a:pt x="1492163" y="289050"/>
                  <a:pt x="1493601" y="288450"/>
                  <a:pt x="1495039" y="288783"/>
                </a:cubicBezTo>
                <a:cubicBezTo>
                  <a:pt x="1496525" y="289126"/>
                  <a:pt x="1497554" y="290346"/>
                  <a:pt x="1497754" y="291765"/>
                </a:cubicBezTo>
                <a:lnTo>
                  <a:pt x="1563637" y="290835"/>
                </a:lnTo>
                <a:lnTo>
                  <a:pt x="1696331" y="240035"/>
                </a:lnTo>
                <a:cubicBezTo>
                  <a:pt x="1696188" y="239492"/>
                  <a:pt x="1696150" y="238939"/>
                  <a:pt x="1696283" y="238368"/>
                </a:cubicBezTo>
                <a:cubicBezTo>
                  <a:pt x="1696721" y="236453"/>
                  <a:pt x="1698645" y="235253"/>
                  <a:pt x="1700560" y="235691"/>
                </a:cubicBezTo>
                <a:cubicBezTo>
                  <a:pt x="1702055" y="236034"/>
                  <a:pt x="1703093" y="237272"/>
                  <a:pt x="1703275" y="238720"/>
                </a:cubicBezTo>
                <a:lnTo>
                  <a:pt x="1850655" y="238387"/>
                </a:lnTo>
                <a:lnTo>
                  <a:pt x="1885088" y="208840"/>
                </a:lnTo>
                <a:cubicBezTo>
                  <a:pt x="1884535" y="208050"/>
                  <a:pt x="1884297" y="207040"/>
                  <a:pt x="1884535" y="206030"/>
                </a:cubicBezTo>
                <a:cubicBezTo>
                  <a:pt x="1884973" y="204106"/>
                  <a:pt x="1886897" y="202906"/>
                  <a:pt x="1888812" y="203344"/>
                </a:cubicBezTo>
                <a:cubicBezTo>
                  <a:pt x="1889879" y="203592"/>
                  <a:pt x="1890688" y="204316"/>
                  <a:pt x="1891155" y="205211"/>
                </a:cubicBezTo>
                <a:lnTo>
                  <a:pt x="2034516" y="151890"/>
                </a:lnTo>
                <a:cubicBezTo>
                  <a:pt x="2034383" y="151366"/>
                  <a:pt x="2034335" y="150814"/>
                  <a:pt x="2034468" y="150261"/>
                </a:cubicBezTo>
                <a:cubicBezTo>
                  <a:pt x="2034916" y="148328"/>
                  <a:pt x="2036830" y="147128"/>
                  <a:pt x="2038754" y="147575"/>
                </a:cubicBezTo>
                <a:cubicBezTo>
                  <a:pt x="2039621" y="147775"/>
                  <a:pt x="2040317" y="148309"/>
                  <a:pt x="2040812" y="148976"/>
                </a:cubicBezTo>
                <a:lnTo>
                  <a:pt x="2139100" y="92035"/>
                </a:lnTo>
                <a:cubicBezTo>
                  <a:pt x="2138786" y="91349"/>
                  <a:pt x="2138634" y="90568"/>
                  <a:pt x="2138824" y="89778"/>
                </a:cubicBezTo>
                <a:cubicBezTo>
                  <a:pt x="2139272" y="87863"/>
                  <a:pt x="2141186" y="86663"/>
                  <a:pt x="2143101" y="87101"/>
                </a:cubicBezTo>
                <a:cubicBezTo>
                  <a:pt x="2145035" y="87558"/>
                  <a:pt x="2146225" y="89473"/>
                  <a:pt x="2145777" y="91397"/>
                </a:cubicBezTo>
                <a:cubicBezTo>
                  <a:pt x="2145730" y="91626"/>
                  <a:pt x="2145596" y="91816"/>
                  <a:pt x="2145501" y="92026"/>
                </a:cubicBezTo>
                <a:lnTo>
                  <a:pt x="2272574" y="168711"/>
                </a:lnTo>
                <a:cubicBezTo>
                  <a:pt x="2273403" y="167654"/>
                  <a:pt x="2274803" y="167092"/>
                  <a:pt x="2276203" y="167406"/>
                </a:cubicBezTo>
                <a:cubicBezTo>
                  <a:pt x="2277137" y="167626"/>
                  <a:pt x="2277899" y="168197"/>
                  <a:pt x="2278385" y="168969"/>
                </a:cubicBezTo>
                <a:lnTo>
                  <a:pt x="2423060" y="98998"/>
                </a:lnTo>
                <a:cubicBezTo>
                  <a:pt x="2422850" y="98398"/>
                  <a:pt x="2422736" y="97750"/>
                  <a:pt x="2422898" y="97074"/>
                </a:cubicBezTo>
                <a:cubicBezTo>
                  <a:pt x="2423345" y="95159"/>
                  <a:pt x="2425260" y="93959"/>
                  <a:pt x="2427175" y="94397"/>
                </a:cubicBezTo>
                <a:cubicBezTo>
                  <a:pt x="2429099" y="94845"/>
                  <a:pt x="2430308" y="96760"/>
                  <a:pt x="2429851" y="98684"/>
                </a:cubicBezTo>
                <a:cubicBezTo>
                  <a:pt x="2429822" y="98836"/>
                  <a:pt x="2429727" y="98950"/>
                  <a:pt x="2429670" y="99084"/>
                </a:cubicBezTo>
                <a:lnTo>
                  <a:pt x="2554143" y="161149"/>
                </a:lnTo>
                <a:cubicBezTo>
                  <a:pt x="2554933" y="159910"/>
                  <a:pt x="2556410" y="159244"/>
                  <a:pt x="2557915" y="159586"/>
                </a:cubicBezTo>
                <a:cubicBezTo>
                  <a:pt x="2559115" y="159863"/>
                  <a:pt x="2559972" y="160749"/>
                  <a:pt x="2560391" y="161815"/>
                </a:cubicBezTo>
                <a:lnTo>
                  <a:pt x="2625628" y="142527"/>
                </a:lnTo>
                <a:cubicBezTo>
                  <a:pt x="2625523" y="142022"/>
                  <a:pt x="2625485" y="141508"/>
                  <a:pt x="2625618" y="140975"/>
                </a:cubicBezTo>
                <a:cubicBezTo>
                  <a:pt x="2626066" y="139060"/>
                  <a:pt x="2627981" y="137860"/>
                  <a:pt x="2629905" y="138298"/>
                </a:cubicBezTo>
                <a:cubicBezTo>
                  <a:pt x="2631829" y="138736"/>
                  <a:pt x="2633029" y="140660"/>
                  <a:pt x="2632572" y="142575"/>
                </a:cubicBezTo>
                <a:cubicBezTo>
                  <a:pt x="2632486" y="142956"/>
                  <a:pt x="2632314" y="143270"/>
                  <a:pt x="2632124" y="143584"/>
                </a:cubicBezTo>
                <a:lnTo>
                  <a:pt x="2760121" y="243035"/>
                </a:lnTo>
                <a:cubicBezTo>
                  <a:pt x="2760969" y="242197"/>
                  <a:pt x="2762169" y="241740"/>
                  <a:pt x="2763407" y="242025"/>
                </a:cubicBezTo>
                <a:cubicBezTo>
                  <a:pt x="2765198" y="242444"/>
                  <a:pt x="2766303" y="244149"/>
                  <a:pt x="2766093" y="245940"/>
                </a:cubicBezTo>
                <a:lnTo>
                  <a:pt x="2922027" y="284735"/>
                </a:lnTo>
                <a:cubicBezTo>
                  <a:pt x="2922665" y="283107"/>
                  <a:pt x="2924351" y="282116"/>
                  <a:pt x="2926103" y="282526"/>
                </a:cubicBezTo>
                <a:cubicBezTo>
                  <a:pt x="2927161" y="282773"/>
                  <a:pt x="2927961" y="283478"/>
                  <a:pt x="2928428" y="284374"/>
                </a:cubicBezTo>
                <a:lnTo>
                  <a:pt x="3059463" y="234101"/>
                </a:lnTo>
                <a:cubicBezTo>
                  <a:pt x="3059320" y="233558"/>
                  <a:pt x="3059253" y="233005"/>
                  <a:pt x="3059396" y="232415"/>
                </a:cubicBezTo>
                <a:cubicBezTo>
                  <a:pt x="3059844" y="230491"/>
                  <a:pt x="3061759" y="229290"/>
                  <a:pt x="3063683" y="229729"/>
                </a:cubicBezTo>
                <a:cubicBezTo>
                  <a:pt x="3065597" y="230186"/>
                  <a:pt x="3066797" y="232100"/>
                  <a:pt x="3066350" y="234024"/>
                </a:cubicBezTo>
                <a:cubicBezTo>
                  <a:pt x="3066273" y="234367"/>
                  <a:pt x="3066102" y="234662"/>
                  <a:pt x="3065940" y="234958"/>
                </a:cubicBezTo>
                <a:lnTo>
                  <a:pt x="3177611" y="316254"/>
                </a:lnTo>
                <a:cubicBezTo>
                  <a:pt x="3178440" y="315339"/>
                  <a:pt x="3179707" y="314854"/>
                  <a:pt x="3181002" y="315149"/>
                </a:cubicBezTo>
                <a:cubicBezTo>
                  <a:pt x="3182917" y="315597"/>
                  <a:pt x="3184126" y="317511"/>
                  <a:pt x="3183679" y="319435"/>
                </a:cubicBezTo>
                <a:cubicBezTo>
                  <a:pt x="3183517" y="320178"/>
                  <a:pt x="3183069" y="320769"/>
                  <a:pt x="3182535" y="321245"/>
                </a:cubicBezTo>
                <a:lnTo>
                  <a:pt x="3240524" y="399921"/>
                </a:lnTo>
                <a:cubicBezTo>
                  <a:pt x="3241295" y="399464"/>
                  <a:pt x="3242219" y="399283"/>
                  <a:pt x="3243172" y="399502"/>
                </a:cubicBezTo>
                <a:cubicBezTo>
                  <a:pt x="3245096" y="399940"/>
                  <a:pt x="3246296" y="401845"/>
                  <a:pt x="3245839" y="403769"/>
                </a:cubicBezTo>
                <a:cubicBezTo>
                  <a:pt x="3245401" y="405693"/>
                  <a:pt x="3243486" y="406894"/>
                  <a:pt x="3241562" y="406455"/>
                </a:cubicBezTo>
                <a:cubicBezTo>
                  <a:pt x="3240267" y="406151"/>
                  <a:pt x="3239343" y="405151"/>
                  <a:pt x="3238990" y="403969"/>
                </a:cubicBezTo>
                <a:lnTo>
                  <a:pt x="3076132" y="430716"/>
                </a:lnTo>
                <a:cubicBezTo>
                  <a:pt x="3076141" y="431039"/>
                  <a:pt x="3076179" y="431335"/>
                  <a:pt x="3076113" y="431649"/>
                </a:cubicBezTo>
                <a:cubicBezTo>
                  <a:pt x="3075656" y="433573"/>
                  <a:pt x="3073741" y="434773"/>
                  <a:pt x="3071817" y="434326"/>
                </a:cubicBezTo>
                <a:cubicBezTo>
                  <a:pt x="3071179" y="434164"/>
                  <a:pt x="3070655" y="433821"/>
                  <a:pt x="3070217" y="433392"/>
                </a:cubicBezTo>
                <a:lnTo>
                  <a:pt x="2942525" y="538148"/>
                </a:lnTo>
                <a:cubicBezTo>
                  <a:pt x="2943020" y="538929"/>
                  <a:pt x="2943220" y="539891"/>
                  <a:pt x="2942991" y="540863"/>
                </a:cubicBezTo>
                <a:cubicBezTo>
                  <a:pt x="2942544" y="542777"/>
                  <a:pt x="2940629" y="543987"/>
                  <a:pt x="2938705" y="543539"/>
                </a:cubicBezTo>
                <a:cubicBezTo>
                  <a:pt x="2937686" y="543292"/>
                  <a:pt x="2936896" y="542634"/>
                  <a:pt x="2936419" y="541787"/>
                </a:cubicBezTo>
                <a:lnTo>
                  <a:pt x="2787477" y="602423"/>
                </a:lnTo>
                <a:cubicBezTo>
                  <a:pt x="2787639" y="602975"/>
                  <a:pt x="2787705" y="603547"/>
                  <a:pt x="2787562" y="604147"/>
                </a:cubicBezTo>
                <a:cubicBezTo>
                  <a:pt x="2787115" y="606071"/>
                  <a:pt x="2785200" y="607271"/>
                  <a:pt x="2783276" y="606823"/>
                </a:cubicBezTo>
                <a:cubicBezTo>
                  <a:pt x="2781895" y="606509"/>
                  <a:pt x="2780904" y="605395"/>
                  <a:pt x="2780619" y="604099"/>
                </a:cubicBezTo>
                <a:lnTo>
                  <a:pt x="2601206" y="618758"/>
                </a:lnTo>
                <a:cubicBezTo>
                  <a:pt x="2601187" y="618958"/>
                  <a:pt x="2601234" y="619168"/>
                  <a:pt x="2601187" y="619368"/>
                </a:cubicBezTo>
                <a:cubicBezTo>
                  <a:pt x="2600739" y="621292"/>
                  <a:pt x="2598825" y="622492"/>
                  <a:pt x="2596901" y="622054"/>
                </a:cubicBezTo>
                <a:cubicBezTo>
                  <a:pt x="2594977" y="621606"/>
                  <a:pt x="2593786" y="619682"/>
                  <a:pt x="2594214" y="617758"/>
                </a:cubicBezTo>
                <a:cubicBezTo>
                  <a:pt x="2594376" y="617063"/>
                  <a:pt x="2594786" y="616491"/>
                  <a:pt x="2595272" y="616034"/>
                </a:cubicBezTo>
                <a:lnTo>
                  <a:pt x="2490620" y="474064"/>
                </a:lnTo>
                <a:cubicBezTo>
                  <a:pt x="2489887" y="474473"/>
                  <a:pt x="2488992" y="474645"/>
                  <a:pt x="2488106" y="474445"/>
                </a:cubicBezTo>
                <a:cubicBezTo>
                  <a:pt x="2486267" y="474016"/>
                  <a:pt x="2485144" y="472245"/>
                  <a:pt x="2485420" y="470416"/>
                </a:cubicBezTo>
                <a:lnTo>
                  <a:pt x="2333496" y="426944"/>
                </a:lnTo>
                <a:cubicBezTo>
                  <a:pt x="2332829" y="428506"/>
                  <a:pt x="2331172" y="429468"/>
                  <a:pt x="2329458" y="429058"/>
                </a:cubicBezTo>
                <a:cubicBezTo>
                  <a:pt x="2327534" y="428620"/>
                  <a:pt x="2326333" y="426687"/>
                  <a:pt x="2326791" y="424782"/>
                </a:cubicBezTo>
                <a:cubicBezTo>
                  <a:pt x="2326800" y="424696"/>
                  <a:pt x="2326857" y="424648"/>
                  <a:pt x="2326886" y="424572"/>
                </a:cubicBezTo>
                <a:lnTo>
                  <a:pt x="2211119" y="375728"/>
                </a:lnTo>
                <a:cubicBezTo>
                  <a:pt x="2210367" y="377090"/>
                  <a:pt x="2208823" y="377880"/>
                  <a:pt x="2207242" y="377518"/>
                </a:cubicBezTo>
                <a:cubicBezTo>
                  <a:pt x="2206204" y="377290"/>
                  <a:pt x="2205404" y="376595"/>
                  <a:pt x="2204937" y="375709"/>
                </a:cubicBezTo>
                <a:lnTo>
                  <a:pt x="2111392" y="415056"/>
                </a:lnTo>
                <a:cubicBezTo>
                  <a:pt x="2111573" y="415638"/>
                  <a:pt x="2111668" y="416266"/>
                  <a:pt x="2111516" y="416904"/>
                </a:cubicBezTo>
                <a:cubicBezTo>
                  <a:pt x="2111078" y="418828"/>
                  <a:pt x="2109154" y="420029"/>
                  <a:pt x="2107230" y="419590"/>
                </a:cubicBezTo>
                <a:cubicBezTo>
                  <a:pt x="2105315" y="419143"/>
                  <a:pt x="2104106" y="417219"/>
                  <a:pt x="2104553" y="415295"/>
                </a:cubicBezTo>
                <a:cubicBezTo>
                  <a:pt x="2104572" y="415257"/>
                  <a:pt x="2104591" y="415247"/>
                  <a:pt x="2104601" y="415199"/>
                </a:cubicBezTo>
                <a:lnTo>
                  <a:pt x="1974575" y="364764"/>
                </a:lnTo>
                <a:cubicBezTo>
                  <a:pt x="1973832" y="366165"/>
                  <a:pt x="1972279" y="366984"/>
                  <a:pt x="1970670" y="366603"/>
                </a:cubicBezTo>
                <a:cubicBezTo>
                  <a:pt x="1969327" y="366308"/>
                  <a:pt x="1968365" y="365250"/>
                  <a:pt x="1968050" y="364003"/>
                </a:cubicBezTo>
                <a:lnTo>
                  <a:pt x="1842301" y="381938"/>
                </a:lnTo>
                <a:cubicBezTo>
                  <a:pt x="1842311" y="382252"/>
                  <a:pt x="1842349" y="382557"/>
                  <a:pt x="1842273" y="382871"/>
                </a:cubicBezTo>
                <a:cubicBezTo>
                  <a:pt x="1841835" y="384786"/>
                  <a:pt x="1839920" y="385986"/>
                  <a:pt x="1837996" y="385548"/>
                </a:cubicBezTo>
                <a:cubicBezTo>
                  <a:pt x="1836082" y="385100"/>
                  <a:pt x="1834872" y="383176"/>
                  <a:pt x="1835320" y="381262"/>
                </a:cubicBezTo>
                <a:cubicBezTo>
                  <a:pt x="1835377" y="380995"/>
                  <a:pt x="1835529" y="380786"/>
                  <a:pt x="1835643" y="380547"/>
                </a:cubicBezTo>
                <a:lnTo>
                  <a:pt x="1754595" y="331979"/>
                </a:lnTo>
                <a:cubicBezTo>
                  <a:pt x="1753776" y="333103"/>
                  <a:pt x="1752338" y="333694"/>
                  <a:pt x="1750900" y="333361"/>
                </a:cubicBezTo>
                <a:cubicBezTo>
                  <a:pt x="1749423" y="333018"/>
                  <a:pt x="1748394" y="331798"/>
                  <a:pt x="1748194" y="330379"/>
                </a:cubicBezTo>
                <a:lnTo>
                  <a:pt x="1682423" y="331311"/>
                </a:lnTo>
                <a:lnTo>
                  <a:pt x="1549655" y="382148"/>
                </a:lnTo>
                <a:cubicBezTo>
                  <a:pt x="1549789" y="382681"/>
                  <a:pt x="1549836" y="383233"/>
                  <a:pt x="1549703" y="383814"/>
                </a:cubicBezTo>
                <a:cubicBezTo>
                  <a:pt x="1549255" y="385729"/>
                  <a:pt x="1547341" y="386920"/>
                  <a:pt x="1545417" y="386481"/>
                </a:cubicBezTo>
                <a:cubicBezTo>
                  <a:pt x="1543921" y="386138"/>
                  <a:pt x="1542893" y="384891"/>
                  <a:pt x="1542702" y="383452"/>
                </a:cubicBezTo>
                <a:lnTo>
                  <a:pt x="1395331" y="383795"/>
                </a:lnTo>
                <a:lnTo>
                  <a:pt x="1360889" y="413342"/>
                </a:lnTo>
                <a:cubicBezTo>
                  <a:pt x="1361441" y="414123"/>
                  <a:pt x="1361689" y="415142"/>
                  <a:pt x="1361451" y="416152"/>
                </a:cubicBezTo>
                <a:cubicBezTo>
                  <a:pt x="1361003" y="418076"/>
                  <a:pt x="1359079" y="419276"/>
                  <a:pt x="1357165" y="418828"/>
                </a:cubicBezTo>
                <a:cubicBezTo>
                  <a:pt x="1356098" y="418581"/>
                  <a:pt x="1355298" y="417876"/>
                  <a:pt x="1354831" y="416971"/>
                </a:cubicBezTo>
                <a:lnTo>
                  <a:pt x="1211470" y="470292"/>
                </a:lnTo>
                <a:cubicBezTo>
                  <a:pt x="1211594" y="470816"/>
                  <a:pt x="1211651" y="471359"/>
                  <a:pt x="1211518" y="471911"/>
                </a:cubicBezTo>
                <a:cubicBezTo>
                  <a:pt x="1211070" y="473845"/>
                  <a:pt x="1209146" y="475035"/>
                  <a:pt x="1207222" y="474597"/>
                </a:cubicBezTo>
                <a:cubicBezTo>
                  <a:pt x="1206346" y="474397"/>
                  <a:pt x="1205650" y="473873"/>
                  <a:pt x="1205165" y="473197"/>
                </a:cubicBezTo>
                <a:lnTo>
                  <a:pt x="1106876" y="530128"/>
                </a:lnTo>
                <a:cubicBezTo>
                  <a:pt x="1107181" y="530823"/>
                  <a:pt x="1107333" y="531595"/>
                  <a:pt x="1107152" y="532385"/>
                </a:cubicBezTo>
                <a:cubicBezTo>
                  <a:pt x="1106705" y="534309"/>
                  <a:pt x="1104790" y="535510"/>
                  <a:pt x="1102866" y="535071"/>
                </a:cubicBezTo>
                <a:cubicBezTo>
                  <a:pt x="1100952" y="534624"/>
                  <a:pt x="1099752" y="532700"/>
                  <a:pt x="1100190" y="530776"/>
                </a:cubicBezTo>
                <a:cubicBezTo>
                  <a:pt x="1100247" y="530538"/>
                  <a:pt x="1100380" y="530347"/>
                  <a:pt x="1100485" y="530147"/>
                </a:cubicBezTo>
                <a:lnTo>
                  <a:pt x="973393" y="453452"/>
                </a:lnTo>
                <a:cubicBezTo>
                  <a:pt x="972564" y="454518"/>
                  <a:pt x="971183" y="455080"/>
                  <a:pt x="969783" y="454766"/>
                </a:cubicBezTo>
                <a:cubicBezTo>
                  <a:pt x="968849" y="454547"/>
                  <a:pt x="968078" y="453966"/>
                  <a:pt x="967602" y="453204"/>
                </a:cubicBezTo>
                <a:lnTo>
                  <a:pt x="822917" y="523175"/>
                </a:lnTo>
                <a:cubicBezTo>
                  <a:pt x="823126" y="523784"/>
                  <a:pt x="823241" y="524422"/>
                  <a:pt x="823079" y="525099"/>
                </a:cubicBezTo>
                <a:cubicBezTo>
                  <a:pt x="822641" y="527023"/>
                  <a:pt x="820717" y="528223"/>
                  <a:pt x="818793" y="527785"/>
                </a:cubicBezTo>
                <a:cubicBezTo>
                  <a:pt x="816869" y="527337"/>
                  <a:pt x="815668" y="525413"/>
                  <a:pt x="816116" y="523489"/>
                </a:cubicBezTo>
                <a:cubicBezTo>
                  <a:pt x="816145" y="523346"/>
                  <a:pt x="816240" y="523241"/>
                  <a:pt x="816297" y="523098"/>
                </a:cubicBezTo>
                <a:lnTo>
                  <a:pt x="691824" y="461034"/>
                </a:lnTo>
                <a:cubicBezTo>
                  <a:pt x="691034" y="462262"/>
                  <a:pt x="689557" y="462939"/>
                  <a:pt x="688052" y="462596"/>
                </a:cubicBezTo>
                <a:cubicBezTo>
                  <a:pt x="686843" y="462310"/>
                  <a:pt x="685985" y="461424"/>
                  <a:pt x="685576" y="460357"/>
                </a:cubicBezTo>
                <a:lnTo>
                  <a:pt x="620339" y="479636"/>
                </a:lnTo>
                <a:cubicBezTo>
                  <a:pt x="620444" y="480141"/>
                  <a:pt x="620463" y="480655"/>
                  <a:pt x="620349" y="481198"/>
                </a:cubicBezTo>
                <a:cubicBezTo>
                  <a:pt x="619901" y="483112"/>
                  <a:pt x="617986" y="484303"/>
                  <a:pt x="616062" y="483865"/>
                </a:cubicBezTo>
                <a:cubicBezTo>
                  <a:pt x="614138" y="483427"/>
                  <a:pt x="612938" y="481493"/>
                  <a:pt x="613386" y="479588"/>
                </a:cubicBezTo>
                <a:cubicBezTo>
                  <a:pt x="613472" y="479207"/>
                  <a:pt x="613653" y="478893"/>
                  <a:pt x="613843" y="478579"/>
                </a:cubicBezTo>
                <a:lnTo>
                  <a:pt x="485846" y="379147"/>
                </a:lnTo>
                <a:cubicBezTo>
                  <a:pt x="484998" y="379976"/>
                  <a:pt x="483798" y="380424"/>
                  <a:pt x="482560" y="380138"/>
                </a:cubicBezTo>
                <a:cubicBezTo>
                  <a:pt x="480769" y="379728"/>
                  <a:pt x="479664" y="378023"/>
                  <a:pt x="479874" y="376233"/>
                </a:cubicBezTo>
                <a:lnTo>
                  <a:pt x="323940" y="337428"/>
                </a:lnTo>
                <a:cubicBezTo>
                  <a:pt x="323312" y="339056"/>
                  <a:pt x="321616" y="340047"/>
                  <a:pt x="319864" y="339637"/>
                </a:cubicBezTo>
                <a:cubicBezTo>
                  <a:pt x="318797" y="339399"/>
                  <a:pt x="317997" y="338694"/>
                  <a:pt x="317530" y="337799"/>
                </a:cubicBezTo>
                <a:lnTo>
                  <a:pt x="186504" y="388072"/>
                </a:lnTo>
                <a:cubicBezTo>
                  <a:pt x="186647" y="388615"/>
                  <a:pt x="186694" y="389167"/>
                  <a:pt x="186561" y="389748"/>
                </a:cubicBezTo>
                <a:cubicBezTo>
                  <a:pt x="186123" y="391682"/>
                  <a:pt x="184199" y="392873"/>
                  <a:pt x="182275" y="392434"/>
                </a:cubicBezTo>
                <a:cubicBezTo>
                  <a:pt x="180351" y="391996"/>
                  <a:pt x="179151" y="390063"/>
                  <a:pt x="179598" y="388148"/>
                </a:cubicBezTo>
                <a:cubicBezTo>
                  <a:pt x="179675" y="387805"/>
                  <a:pt x="179856" y="387510"/>
                  <a:pt x="180017" y="387215"/>
                </a:cubicBezTo>
                <a:lnTo>
                  <a:pt x="68337" y="305909"/>
                </a:lnTo>
                <a:cubicBezTo>
                  <a:pt x="67508" y="306824"/>
                  <a:pt x="66241" y="307310"/>
                  <a:pt x="64946" y="307014"/>
                </a:cubicBezTo>
                <a:cubicBezTo>
                  <a:pt x="63022" y="306576"/>
                  <a:pt x="61822" y="304652"/>
                  <a:pt x="62269" y="302728"/>
                </a:cubicBezTo>
                <a:cubicBezTo>
                  <a:pt x="62431" y="301985"/>
                  <a:pt x="62879" y="301394"/>
                  <a:pt x="63412" y="300918"/>
                </a:cubicBezTo>
                <a:lnTo>
                  <a:pt x="5434" y="222251"/>
                </a:lnTo>
                <a:cubicBezTo>
                  <a:pt x="4653" y="222699"/>
                  <a:pt x="3719" y="222889"/>
                  <a:pt x="2776" y="222670"/>
                </a:cubicBezTo>
                <a:cubicBezTo>
                  <a:pt x="852" y="222232"/>
                  <a:pt x="-348" y="220308"/>
                  <a:pt x="90" y="218394"/>
                </a:cubicBezTo>
                <a:cubicBezTo>
                  <a:pt x="538" y="216470"/>
                  <a:pt x="2462" y="215270"/>
                  <a:pt x="4386" y="215708"/>
                </a:cubicBezTo>
                <a:cubicBezTo>
                  <a:pt x="5681" y="216003"/>
                  <a:pt x="6586" y="216994"/>
                  <a:pt x="6948" y="218184"/>
                </a:cubicBezTo>
                <a:lnTo>
                  <a:pt x="169797" y="191447"/>
                </a:lnTo>
                <a:cubicBezTo>
                  <a:pt x="169788" y="191133"/>
                  <a:pt x="169750" y="190828"/>
                  <a:pt x="169826" y="190514"/>
                </a:cubicBezTo>
                <a:cubicBezTo>
                  <a:pt x="170273" y="188590"/>
                  <a:pt x="172188" y="187390"/>
                  <a:pt x="174112" y="187837"/>
                </a:cubicBezTo>
                <a:cubicBezTo>
                  <a:pt x="174750" y="187990"/>
                  <a:pt x="175274" y="188333"/>
                  <a:pt x="175722" y="188761"/>
                </a:cubicBezTo>
                <a:lnTo>
                  <a:pt x="303404" y="83996"/>
                </a:lnTo>
                <a:cubicBezTo>
                  <a:pt x="302909" y="83224"/>
                  <a:pt x="302718" y="82262"/>
                  <a:pt x="302938" y="81291"/>
                </a:cubicBezTo>
                <a:cubicBezTo>
                  <a:pt x="303385" y="79367"/>
                  <a:pt x="305300" y="78167"/>
                  <a:pt x="307224" y="78614"/>
                </a:cubicBezTo>
                <a:cubicBezTo>
                  <a:pt x="308243" y="78852"/>
                  <a:pt x="309034" y="79510"/>
                  <a:pt x="309510" y="80367"/>
                </a:cubicBezTo>
                <a:lnTo>
                  <a:pt x="458443" y="19731"/>
                </a:lnTo>
                <a:cubicBezTo>
                  <a:pt x="458300" y="19188"/>
                  <a:pt x="458233" y="18607"/>
                  <a:pt x="458367" y="18007"/>
                </a:cubicBezTo>
                <a:cubicBezTo>
                  <a:pt x="458805" y="16083"/>
                  <a:pt x="460729" y="14883"/>
                  <a:pt x="462653" y="15330"/>
                </a:cubicBezTo>
                <a:cubicBezTo>
                  <a:pt x="464043" y="15645"/>
                  <a:pt x="465025" y="16749"/>
                  <a:pt x="465320" y="18054"/>
                </a:cubicBezTo>
                <a:lnTo>
                  <a:pt x="644733" y="3386"/>
                </a:lnTo>
                <a:cubicBezTo>
                  <a:pt x="644742" y="3186"/>
                  <a:pt x="644695" y="2976"/>
                  <a:pt x="644742" y="2776"/>
                </a:cubicBezTo>
                <a:cubicBezTo>
                  <a:pt x="645190" y="852"/>
                  <a:pt x="647104" y="-348"/>
                  <a:pt x="649028" y="9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3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A9FE59-750F-4034-9B5A-015B2684C7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32"/>
          <a:stretch/>
        </p:blipFill>
        <p:spPr>
          <a:xfrm>
            <a:off x="7844245" y="-1"/>
            <a:ext cx="1299755" cy="51418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32EB5F5-C911-474E-9C21-75ED8BC527B2}"/>
              </a:ext>
            </a:extLst>
          </p:cNvPr>
          <p:cNvSpPr/>
          <p:nvPr userDrawn="1"/>
        </p:nvSpPr>
        <p:spPr>
          <a:xfrm rot="5400000">
            <a:off x="5103480" y="2479776"/>
            <a:ext cx="5143501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8" name="Picture 7" descr="A picture containing black&#10;&#10;Description automatically generated">
            <a:extLst>
              <a:ext uri="{FF2B5EF4-FFF2-40B4-BE49-F238E27FC236}">
                <a16:creationId xmlns:a16="http://schemas.microsoft.com/office/drawing/2014/main" id="{7E363C70-532D-4E5B-A552-D38A1EEA73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295549">
            <a:off x="8100003" y="2452571"/>
            <a:ext cx="1405266" cy="4968934"/>
          </a:xfrm>
          <a:prstGeom prst="rect">
            <a:avLst/>
          </a:prstGeom>
        </p:spPr>
      </p:pic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02869D4B-448D-4F0E-BCE6-8B105518BC6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6" y="1252331"/>
            <a:ext cx="6257815" cy="3472068"/>
          </a:xfrm>
          <a:prstGeom prst="rect">
            <a:avLst/>
          </a:prstGeom>
        </p:spPr>
        <p:txBody>
          <a:bodyPr/>
          <a:lstStyle>
            <a:lvl1pPr>
              <a:buClr>
                <a:srgbClr val="E31937"/>
              </a:buClr>
              <a:defRPr sz="2000">
                <a:solidFill>
                  <a:schemeClr val="accent6"/>
                </a:solidFill>
                <a:latin typeface="+mj-lt"/>
              </a:defRPr>
            </a:lvl1pPr>
            <a:lvl2pPr marL="741363" indent="-284163"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>
                <a:solidFill>
                  <a:schemeClr val="accent6"/>
                </a:solidFill>
                <a:latin typeface="+mj-lt"/>
              </a:defRPr>
            </a:lvl2pPr>
            <a:lvl3pPr marL="1141413" indent="-227013">
              <a:buClr>
                <a:schemeClr val="accent6">
                  <a:lumMod val="60000"/>
                  <a:lumOff val="40000"/>
                </a:schemeClr>
              </a:buClr>
              <a:buFont typeface="Raleway" panose="020B0503030101060003" pitchFamily="34" charset="0"/>
              <a:buChar char="–"/>
              <a:defRPr sz="1600">
                <a:solidFill>
                  <a:schemeClr val="accent6"/>
                </a:solidFill>
                <a:latin typeface="+mj-lt"/>
              </a:defRPr>
            </a:lvl3pPr>
            <a:lvl4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4pPr>
            <a:lvl5pPr>
              <a:defRPr>
                <a:solidFill>
                  <a:schemeClr val="accent6"/>
                </a:solidFill>
                <a:latin typeface="Raleway" panose="020B05030301010600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8B06549-81EA-4BD1-8C59-D3FF58DC424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7838" y="413867"/>
            <a:ext cx="6257813" cy="6356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b="1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5668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/ Stand out copy 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61979A3-344B-4D9C-B4F1-8FE7CB7B8C43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</p:spTree>
    <p:extLst>
      <p:ext uri="{BB962C8B-B14F-4D97-AF65-F5344CB8AC3E}">
        <p14:creationId xmlns:p14="http://schemas.microsoft.com/office/powerpoint/2010/main" val="718214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py - Layout B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E5CB5D-36E6-4ADE-8040-2EB6F94CE6E6}"/>
              </a:ext>
            </a:extLst>
          </p:cNvPr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3282CD3-D20A-4DFF-AC7A-97962E7891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2956" y="331052"/>
            <a:ext cx="827536" cy="154951"/>
          </a:xfrm>
          <a:prstGeom prst="rect">
            <a:avLst/>
          </a:prstGeom>
        </p:spPr>
      </p:pic>
      <p:pic>
        <p:nvPicPr>
          <p:cNvPr id="7" name="Picture 6" descr="A picture containing black&#10;&#10;Description automatically generated">
            <a:extLst>
              <a:ext uri="{FF2B5EF4-FFF2-40B4-BE49-F238E27FC236}">
                <a16:creationId xmlns:a16="http://schemas.microsoft.com/office/drawing/2014/main" id="{B7FA80D7-CEF2-4469-949A-A18152DCA5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5400000">
            <a:off x="6201446" y="1956393"/>
            <a:ext cx="1405268" cy="496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2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528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76" r:id="rId2"/>
    <p:sldLayoutId id="2147483774" r:id="rId3"/>
    <p:sldLayoutId id="2147483773" r:id="rId4"/>
    <p:sldLayoutId id="2147483775" r:id="rId5"/>
    <p:sldLayoutId id="2147483802" r:id="rId6"/>
    <p:sldLayoutId id="2147483794" r:id="rId7"/>
    <p:sldLayoutId id="2147483764" r:id="rId8"/>
    <p:sldLayoutId id="2147483798" r:id="rId9"/>
    <p:sldLayoutId id="2147483799" r:id="rId10"/>
    <p:sldLayoutId id="2147483800" r:id="rId11"/>
    <p:sldLayoutId id="2147483791" r:id="rId12"/>
    <p:sldLayoutId id="2147483729" r:id="rId13"/>
    <p:sldLayoutId id="2147483795" r:id="rId14"/>
    <p:sldLayoutId id="2147483796" r:id="rId15"/>
    <p:sldLayoutId id="2147483763" r:id="rId16"/>
    <p:sldLayoutId id="2147483757" r:id="rId17"/>
    <p:sldLayoutId id="2147483797" r:id="rId18"/>
  </p:sldLayoutIdLst>
  <p:txStyles>
    <p:titleStyle>
      <a:lvl1pPr algn="ctr" defTabSz="912813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912813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1313" indent="-341313" algn="l" defTabSz="912813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912813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912813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912813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912813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png"/><Relationship Id="rId5" Type="http://schemas.openxmlformats.org/officeDocument/2006/relationships/hyperlink" Target="https://azure.microsoft.com/nl-nl/pricing/details/devops/azure-devops-services/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png"/><Relationship Id="rId5" Type="http://schemas.openxmlformats.org/officeDocument/2006/relationships/hyperlink" Target="https://azure.microsoft.com/nl-nl/pricing/details/devops/azure-devops-services/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D6E5AC-83F9-42AD-91AF-4F787E175E53}"/>
              </a:ext>
            </a:extLst>
          </p:cNvPr>
          <p:cNvSpPr/>
          <p:nvPr/>
        </p:nvSpPr>
        <p:spPr>
          <a:xfrm>
            <a:off x="4835436" y="3609892"/>
            <a:ext cx="4117733" cy="1327868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 descr="A picture containing black&#10;&#10;Description automatically generated">
            <a:extLst>
              <a:ext uri="{FF2B5EF4-FFF2-40B4-BE49-F238E27FC236}">
                <a16:creationId xmlns:a16="http://schemas.microsoft.com/office/drawing/2014/main" id="{514DD152-D5B6-4B02-AA00-ACB65F70C79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>
            <a:off x="2795678" y="165151"/>
            <a:ext cx="1512888" cy="4541914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7649AD6-95C6-49E9-A9C6-23E23FC06B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err="1"/>
              <a:t>Een</a:t>
            </a:r>
            <a:r>
              <a:rPr lang="en-GB" dirty="0"/>
              <a:t> tour door Azure DevOps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C45AF85-3515-41E2-840A-0820BD4B9FC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GB" dirty="0"/>
              <a:t>Robert Prüst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EA4C0A4-16C6-4D35-B5AF-0B45F905CF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Technical Specialist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6BDB2BC-DB34-4B7B-A5A8-DC5CFEE856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C1881D5-9FF3-469E-AD95-649F0D0B419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F226B67-EE82-4F54-9B51-380FB6844D8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www.proact.eu</a:t>
            </a: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3F2E2965-E61F-4DD1-8430-064D279C3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047" y="4152912"/>
            <a:ext cx="728436" cy="72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62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75569D-1D8F-4EEC-8D2E-46E79EFAF6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02443"/>
            <a:ext cx="461134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id-ID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A child taking a selfie&#10;&#10;Description automatically generated with medium confidence">
            <a:extLst>
              <a:ext uri="{FF2B5EF4-FFF2-40B4-BE49-F238E27FC236}">
                <a16:creationId xmlns:a16="http://schemas.microsoft.com/office/drawing/2014/main" id="{74306A2B-579F-4C63-B697-95BD8576C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268" y="2151787"/>
            <a:ext cx="3881464" cy="29095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3474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9A27D9B4-63D8-4ADD-A44C-72709B53C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349" y="567219"/>
            <a:ext cx="7207302" cy="400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91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front of a door&#10;&#10;Description automatically generated">
            <a:extLst>
              <a:ext uri="{FF2B5EF4-FFF2-40B4-BE49-F238E27FC236}">
                <a16:creationId xmlns:a16="http://schemas.microsoft.com/office/drawing/2014/main" id="{8D35823F-6058-42C7-9A5D-7007CF0669C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29093" y="1644"/>
            <a:ext cx="1514439" cy="51435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0A7D14EE-47F4-4E10-B914-279792D3D858}"/>
              </a:ext>
            </a:extLst>
          </p:cNvPr>
          <p:cNvSpPr/>
          <p:nvPr/>
        </p:nvSpPr>
        <p:spPr>
          <a:xfrm rot="5400000">
            <a:off x="5104303" y="2478954"/>
            <a:ext cx="5141856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6" name="Picture 45" descr="A picture containing black&#10;&#10;Description automatically generated">
            <a:extLst>
              <a:ext uri="{FF2B5EF4-FFF2-40B4-BE49-F238E27FC236}">
                <a16:creationId xmlns:a16="http://schemas.microsoft.com/office/drawing/2014/main" id="{A5083E91-D13C-4004-83AA-E70A9B39AA4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295549">
            <a:off x="8100003" y="2452571"/>
            <a:ext cx="1405266" cy="496893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573D89-3C1A-4B1E-AD70-1E5578A095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kost</a:t>
            </a:r>
            <a:r>
              <a:rPr lang="en-GB" dirty="0"/>
              <a:t> Azure DevOps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02D56-EC0B-4422-8B4E-24EC9FC5C50D}"/>
              </a:ext>
            </a:extLst>
          </p:cNvPr>
          <p:cNvSpPr txBox="1"/>
          <p:nvPr/>
        </p:nvSpPr>
        <p:spPr>
          <a:xfrm>
            <a:off x="154112" y="4729633"/>
            <a:ext cx="76130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D4D4D4"/>
                </a:solidFill>
                <a:effectLst/>
                <a:latin typeface="CaskaydiaCove NF" panose="020B0509020204030204" pitchFamily="49" charset="0"/>
                <a:hlinkClick r:id="rId5"/>
              </a:rPr>
              <a:t>https://azure.microsoft.com/nl-nl/pricing/details/devops/azure-devops-services/</a:t>
            </a:r>
            <a:endParaRPr lang="en-US" sz="1200" b="0" dirty="0">
              <a:solidFill>
                <a:srgbClr val="D4D4D4"/>
              </a:solidFill>
              <a:effectLst/>
              <a:latin typeface="CaskaydiaCove NF" panose="020B0509020204030204" pitchFamily="49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FF509C-9A69-448E-A930-A98A8161F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7847" y="1107986"/>
            <a:ext cx="4165624" cy="343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9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front of a door&#10;&#10;Description automatically generated">
            <a:extLst>
              <a:ext uri="{FF2B5EF4-FFF2-40B4-BE49-F238E27FC236}">
                <a16:creationId xmlns:a16="http://schemas.microsoft.com/office/drawing/2014/main" id="{8D35823F-6058-42C7-9A5D-7007CF0669C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29093" y="1644"/>
            <a:ext cx="1514439" cy="51435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0A7D14EE-47F4-4E10-B914-279792D3D858}"/>
              </a:ext>
            </a:extLst>
          </p:cNvPr>
          <p:cNvSpPr/>
          <p:nvPr/>
        </p:nvSpPr>
        <p:spPr>
          <a:xfrm rot="5400000">
            <a:off x="5104303" y="2478954"/>
            <a:ext cx="5141856" cy="183949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6" name="Picture 45" descr="A picture containing black&#10;&#10;Description automatically generated">
            <a:extLst>
              <a:ext uri="{FF2B5EF4-FFF2-40B4-BE49-F238E27FC236}">
                <a16:creationId xmlns:a16="http://schemas.microsoft.com/office/drawing/2014/main" id="{A5083E91-D13C-4004-83AA-E70A9B39AA4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77"/>
          <a:stretch/>
        </p:blipFill>
        <p:spPr>
          <a:xfrm rot="295549">
            <a:off x="8100003" y="2452571"/>
            <a:ext cx="1405266" cy="496893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573D89-3C1A-4B1E-AD70-1E5578A095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Wat </a:t>
            </a:r>
            <a:r>
              <a:rPr lang="en-GB" dirty="0" err="1"/>
              <a:t>kost</a:t>
            </a:r>
            <a:r>
              <a:rPr lang="en-GB" dirty="0"/>
              <a:t> Azure DevOps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02D56-EC0B-4422-8B4E-24EC9FC5C50D}"/>
              </a:ext>
            </a:extLst>
          </p:cNvPr>
          <p:cNvSpPr txBox="1"/>
          <p:nvPr/>
        </p:nvSpPr>
        <p:spPr>
          <a:xfrm>
            <a:off x="154112" y="4729633"/>
            <a:ext cx="76130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dirty="0">
                <a:solidFill>
                  <a:srgbClr val="D4D4D4"/>
                </a:solidFill>
                <a:effectLst/>
                <a:latin typeface="CaskaydiaCove NF" panose="020B0509020204030204" pitchFamily="49" charset="0"/>
                <a:hlinkClick r:id="rId5"/>
              </a:rPr>
              <a:t>https://azure.microsoft.com/nl-nl/pricing/details/devops/azure-devops-services/</a:t>
            </a:r>
            <a:endParaRPr lang="en-US" sz="1200" b="0" dirty="0">
              <a:solidFill>
                <a:srgbClr val="D4D4D4"/>
              </a:solidFill>
              <a:effectLst/>
              <a:latin typeface="CaskaydiaCove NF" panose="020B05090202040302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1E50BC-DD33-47A1-B9CD-C9A839E378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1027" y="989309"/>
            <a:ext cx="3994944" cy="356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687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99738-4459-4384-9CA9-D988FA8347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GB" dirty="0"/>
              <a:t>www.proact.eu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DE70F8-034B-4488-9642-D8238C241206}"/>
              </a:ext>
            </a:extLst>
          </p:cNvPr>
          <p:cNvSpPr/>
          <p:nvPr/>
        </p:nvSpPr>
        <p:spPr>
          <a:xfrm>
            <a:off x="680679" y="1772954"/>
            <a:ext cx="323450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id-ID" sz="2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69782469-F71A-4DDE-B4DF-D8FACB67F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5047" y="4152912"/>
            <a:ext cx="728436" cy="728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E2F4F1-1AA9-423B-A8EE-3A7C6F36ED13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7837" y="1861931"/>
            <a:ext cx="3981520" cy="3472068"/>
          </a:xfrm>
        </p:spPr>
        <p:txBody>
          <a:bodyPr/>
          <a:lstStyle/>
          <a:p>
            <a:r>
              <a:rPr lang="en-GB" dirty="0"/>
              <a:t>Wat is DevOps</a:t>
            </a:r>
          </a:p>
          <a:p>
            <a:r>
              <a:rPr lang="en-GB" dirty="0"/>
              <a:t>Wat is Azure DevOps</a:t>
            </a:r>
          </a:p>
          <a:p>
            <a:r>
              <a:rPr lang="en-GB" dirty="0"/>
              <a:t>Demo</a:t>
            </a:r>
          </a:p>
          <a:p>
            <a:r>
              <a:rPr lang="en-GB" dirty="0"/>
              <a:t>Wat </a:t>
            </a:r>
            <a:r>
              <a:rPr lang="en-GB" dirty="0" err="1"/>
              <a:t>kost</a:t>
            </a:r>
            <a:r>
              <a:rPr lang="en-GB" dirty="0"/>
              <a:t> Azure DevOps</a:t>
            </a:r>
          </a:p>
          <a:p>
            <a:r>
              <a:rPr lang="en-GB" dirty="0" err="1"/>
              <a:t>Vragen</a:t>
            </a:r>
            <a:r>
              <a:rPr lang="en-GB" dirty="0"/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905482-6A94-44C8-855E-1507FEC8C29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684079" y="970392"/>
            <a:ext cx="3884210" cy="3472068"/>
          </a:xfrm>
        </p:spPr>
        <p:txBody>
          <a:bodyPr anchor="t"/>
          <a:lstStyle/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Azure DevOps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FDF5F3-FA53-46AF-A500-B367185A946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pic>
        <p:nvPicPr>
          <p:cNvPr id="1026" name="Picture 2" descr="Logo&#10;&#10;Description automatically generated">
            <a:extLst>
              <a:ext uri="{FF2B5EF4-FFF2-40B4-BE49-F238E27FC236}">
                <a16:creationId xmlns:a16="http://schemas.microsoft.com/office/drawing/2014/main" id="{ED29145A-662E-4369-B47F-ACA26232F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884" y="1974832"/>
            <a:ext cx="3429000" cy="19335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18282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BE077-CDC3-405E-979B-B8926A0DA8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Wat is DevOps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F5BE4F4-1E67-401A-9904-3567851953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37" y="1226462"/>
            <a:ext cx="7608013" cy="13452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6D67AD-86B5-4B1B-94DC-14D1EC6C9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37" y="2829224"/>
            <a:ext cx="7608013" cy="99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43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D256949-7EAA-45BD-A6A5-14F1293DA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569" y="798788"/>
            <a:ext cx="5982862" cy="35459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2396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073EB69-45CE-439D-B882-D590CA718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427" y="1005226"/>
            <a:ext cx="5903146" cy="313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38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A809A1-30A1-46C6-964E-370B94A6F3F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10F15-39F9-4787-9C0D-0C89F283A6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Wat is Azure DevOps</a:t>
            </a:r>
          </a:p>
        </p:txBody>
      </p:sp>
      <p:pic>
        <p:nvPicPr>
          <p:cNvPr id="3074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067DE35-8DA0-4A29-90F0-DC4251BB2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930" y="1193183"/>
            <a:ext cx="5381625" cy="3352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1860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8502846-0374-4BB4-80E9-64C2BA99E1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502443"/>
            <a:ext cx="461134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alt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Azure DevOps tools</a:t>
            </a:r>
            <a:endParaRPr lang="id-ID" altLang="en-US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AD8B38-D348-4F05-B222-E52876C2C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70" y="2116948"/>
            <a:ext cx="8604250" cy="30265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073EB69-45CE-439D-B882-D590CA718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427" y="1005226"/>
            <a:ext cx="5903146" cy="313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116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D60A89C-B237-4F23-9AA3-D2E3C85B3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23" y="138556"/>
            <a:ext cx="8651354" cy="486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290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262626"/>
      </a:dk1>
      <a:lt1>
        <a:srgbClr val="FFFFFF"/>
      </a:lt1>
      <a:dk2>
        <a:srgbClr val="A5A5A5"/>
      </a:dk2>
      <a:lt2>
        <a:srgbClr val="F2F2F2"/>
      </a:lt2>
      <a:accent1>
        <a:srgbClr val="E31937"/>
      </a:accent1>
      <a:accent2>
        <a:srgbClr val="3B6E8F"/>
      </a:accent2>
      <a:accent3>
        <a:srgbClr val="D8D8D8"/>
      </a:accent3>
      <a:accent4>
        <a:srgbClr val="262626"/>
      </a:accent4>
      <a:accent5>
        <a:srgbClr val="F2A900"/>
      </a:accent5>
      <a:accent6>
        <a:srgbClr val="3F3F3F"/>
      </a:accent6>
      <a:hlink>
        <a:srgbClr val="0563C1"/>
      </a:hlink>
      <a:folHlink>
        <a:srgbClr val="954F72"/>
      </a:folHlink>
    </a:clrScheme>
    <a:fontScheme name="Proact slide deck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8B234B9B4BE7E4CAEFAC337E20C53CB" ma:contentTypeVersion="9" ma:contentTypeDescription="Create a new document." ma:contentTypeScope="" ma:versionID="0f9d1740bbf8db9ba153cfd2c76b59c1">
  <xsd:schema xmlns:xsd="http://www.w3.org/2001/XMLSchema" xmlns:xs="http://www.w3.org/2001/XMLSchema" xmlns:p="http://schemas.microsoft.com/office/2006/metadata/properties" xmlns:ns2="0c351b72-4dd6-44fa-9494-8aebc7280083" targetNamespace="http://schemas.microsoft.com/office/2006/metadata/properties" ma:root="true" ma:fieldsID="d796b447cad6b814d0e6f681c9430311" ns2:_="">
    <xsd:import namespace="0c351b72-4dd6-44fa-9494-8aebc72800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351b72-4dd6-44fa-9494-8aebc72800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CE656C0-AD53-4CAD-8CEB-82BACD7DBC01}">
  <ds:schemaRefs>
    <ds:schemaRef ds:uri="0c351b72-4dd6-44fa-9494-8aebc728008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4ACFD3F-CF46-4041-AF85-7AC69ACE63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C2244D1-C12B-4AB5-9468-0834BC6F08B0}">
  <ds:schemaRefs>
    <ds:schemaRef ds:uri="http://schemas.microsoft.com/office/infopath/2007/PartnerControls"/>
    <ds:schemaRef ds:uri="http://schemas.microsoft.com/office/2006/metadata/properties"/>
    <ds:schemaRef ds:uri="http://www.w3.org/XML/1998/namespace"/>
    <ds:schemaRef ds:uri="0c351b72-4dd6-44fa-9494-8aebc7280083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136</Words>
  <Application>Microsoft Office PowerPoint</Application>
  <PresentationFormat>On-screen Show (16:9)</PresentationFormat>
  <Paragraphs>33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Raleway</vt:lpstr>
      <vt:lpstr>CaskaydiaCove NF</vt:lpstr>
      <vt:lpstr>Segoe UI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nxt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2020-09_Proact blank slidedeck_16x9</dc:title>
  <dc:creator>AFarndon@proact.co.uk</dc:creator>
  <cp:keywords/>
  <cp:lastModifiedBy>Robert Prüst</cp:lastModifiedBy>
  <cp:revision>3</cp:revision>
  <dcterms:created xsi:type="dcterms:W3CDTF">2013-05-28T13:05:52Z</dcterms:created>
  <dcterms:modified xsi:type="dcterms:W3CDTF">2021-09-30T13:00:22Z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0x010100A8B234B9B4BE7E4CAEFAC337E20C53CB</vt:lpwstr>
  </property>
  <property fmtid="{D5CDD505-2E9C-101B-9397-08002B2CF9AE}" pid="3" name="TaxKeyword">
    <vt:lpwstr/>
  </property>
  <property fmtid="{D5CDD505-2E9C-101B-9397-08002B2CF9AE}" pid="4" name="DocumentTag">
    <vt:lpwstr/>
  </property>
</Properties>
</file>

<file path=docProps/thumbnail.jpeg>
</file>